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707" r:id="rId3"/>
  </p:sldMasterIdLst>
  <p:notesMasterIdLst>
    <p:notesMasterId r:id="rId49"/>
  </p:notesMasterIdLst>
  <p:sldIdLst>
    <p:sldId id="261" r:id="rId4"/>
    <p:sldId id="280" r:id="rId5"/>
    <p:sldId id="262" r:id="rId6"/>
    <p:sldId id="282" r:id="rId7"/>
    <p:sldId id="283" r:id="rId8"/>
    <p:sldId id="303" r:id="rId9"/>
    <p:sldId id="321" r:id="rId10"/>
    <p:sldId id="410" r:id="rId11"/>
    <p:sldId id="285" r:id="rId12"/>
    <p:sldId id="263" r:id="rId13"/>
    <p:sldId id="322" r:id="rId14"/>
    <p:sldId id="265" r:id="rId15"/>
    <p:sldId id="304" r:id="rId16"/>
    <p:sldId id="411" r:id="rId17"/>
    <p:sldId id="323" r:id="rId18"/>
    <p:sldId id="413" r:id="rId19"/>
    <p:sldId id="414" r:id="rId20"/>
    <p:sldId id="415" r:id="rId21"/>
    <p:sldId id="416" r:id="rId22"/>
    <p:sldId id="417" r:id="rId23"/>
    <p:sldId id="291" r:id="rId24"/>
    <p:sldId id="393" r:id="rId25"/>
    <p:sldId id="394" r:id="rId26"/>
    <p:sldId id="307" r:id="rId27"/>
    <p:sldId id="396" r:id="rId28"/>
    <p:sldId id="395" r:id="rId29"/>
    <p:sldId id="407" r:id="rId30"/>
    <p:sldId id="269" r:id="rId31"/>
    <p:sldId id="412" r:id="rId32"/>
    <p:sldId id="397" r:id="rId33"/>
    <p:sldId id="398" r:id="rId34"/>
    <p:sldId id="399" r:id="rId35"/>
    <p:sldId id="298" r:id="rId36"/>
    <p:sldId id="400" r:id="rId37"/>
    <p:sldId id="401" r:id="rId38"/>
    <p:sldId id="402" r:id="rId39"/>
    <p:sldId id="403" r:id="rId40"/>
    <p:sldId id="404" r:id="rId41"/>
    <p:sldId id="405" r:id="rId42"/>
    <p:sldId id="406" r:id="rId43"/>
    <p:sldId id="296" r:id="rId44"/>
    <p:sldId id="266" r:id="rId45"/>
    <p:sldId id="310" r:id="rId46"/>
    <p:sldId id="295" r:id="rId47"/>
    <p:sldId id="302"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659"/>
    <a:srgbClr val="FFFFFF"/>
    <a:srgbClr val="964B00"/>
    <a:srgbClr val="FFCCCC"/>
    <a:srgbClr val="66FFFF"/>
    <a:srgbClr val="FFFF99"/>
    <a:srgbClr val="D99D62"/>
    <a:srgbClr val="FFFFCC"/>
    <a:srgbClr val="CCFFFF"/>
    <a:srgbClr val="795C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30" autoAdjust="0"/>
    <p:restoredTop sz="67455" autoAdjust="0"/>
  </p:normalViewPr>
  <p:slideViewPr>
    <p:cSldViewPr snapToGrid="0">
      <p:cViewPr varScale="1">
        <p:scale>
          <a:sx n="49" d="100"/>
          <a:sy n="49" d="100"/>
        </p:scale>
        <p:origin x="1296" y="6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55810-90B7-4589-8369-00AFE78BC515}"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E2C24-02A8-4287-89F8-D9F10CE9C281}" type="slidenum">
              <a:rPr lang="en-US" smtClean="0"/>
              <a:t>‹#›</a:t>
            </a:fld>
            <a:endParaRPr lang="en-US"/>
          </a:p>
        </p:txBody>
      </p:sp>
    </p:spTree>
    <p:extLst>
      <p:ext uri="{BB962C8B-B14F-4D97-AF65-F5344CB8AC3E}">
        <p14:creationId xmlns:p14="http://schemas.microsoft.com/office/powerpoint/2010/main" val="1214843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1</a:t>
            </a:fld>
            <a:endParaRPr lang="en-US"/>
          </a:p>
        </p:txBody>
      </p:sp>
    </p:spTree>
    <p:extLst>
      <p:ext uri="{BB962C8B-B14F-4D97-AF65-F5344CB8AC3E}">
        <p14:creationId xmlns:p14="http://schemas.microsoft.com/office/powerpoint/2010/main" val="365171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50000"/>
              </a:lnSpc>
              <a:spcBef>
                <a:spcPts val="0"/>
              </a:spcBef>
              <a:spcAft>
                <a:spcPts val="800"/>
              </a:spcAft>
              <a:buClrTx/>
              <a:buSzTx/>
              <a:buFontTx/>
              <a:buChar char="-"/>
              <a:tabLst/>
              <a:defRPr/>
            </a:pPr>
            <a:r>
              <a:rPr kumimoji="0" lang="nl-N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 nào có thể nhắc lại cho cô biết tên TC của phần khởi động?</a:t>
            </a:r>
            <a:endParaRPr kumimoji="0" lang="en-US" sz="105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Vừa rồi cô trò mình đã giúp bạn Minh thu hoạch nông sản, bây giờ chúng mình cùng giúp bạn đóng gói nông sản.</a:t>
            </a:r>
            <a:r>
              <a:rPr lang="en-US" sz="105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050" baseline="0" dirty="0" err="1" smtClean="0">
                <a:effectLst/>
                <a:latin typeface="Calibri" panose="020F0502020204030204" pitchFamily="34" charset="0"/>
                <a:ea typeface="Calibri" panose="020F0502020204030204" pitchFamily="34" charset="0"/>
                <a:cs typeface="Times New Roman" panose="02020603050405020304" pitchFamily="18" charset="0"/>
              </a:rPr>
              <a:t>Chiếu</a:t>
            </a:r>
            <a:r>
              <a:rPr lang="en-US" sz="105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050" baseline="0" dirty="0" err="1" smtClean="0">
                <a:effectLst/>
                <a:latin typeface="Calibri" panose="020F0502020204030204" pitchFamily="34" charset="0"/>
                <a:ea typeface="Calibri" panose="020F0502020204030204" pitchFamily="34" charset="0"/>
                <a:cs typeface="Times New Roman" panose="02020603050405020304" pitchFamily="18" charset="0"/>
              </a:rPr>
              <a:t>silde</a:t>
            </a:r>
            <a:r>
              <a:rPr lang="en-US" sz="105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Để thực hiện được điều đó cô cho Cl mình thảo luận nhóm 4. Viết các từ ngữ của các con tìm được vào phiếu. Nhóm nào tìm được nhiều từ ngữ hơn và nhanh hơn là nhóm đó đã giúp bạn đóng gói được nhiều nông sản.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CL mình cùng nhau TL nào?</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11</a:t>
            </a:fld>
            <a:endParaRPr lang="en-US"/>
          </a:p>
        </p:txBody>
      </p:sp>
    </p:spTree>
    <p:extLst>
      <p:ext uri="{BB962C8B-B14F-4D97-AF65-F5344CB8AC3E}">
        <p14:creationId xmlns:p14="http://schemas.microsoft.com/office/powerpoint/2010/main" val="374391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68083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Qua kết quả TB của các nhóm cô thấy CL mình đã tìm được rất nhiều và rất đúng các từ ngữ thuộc chủ đề nhà trường rồi đấy. Và cô cũng nhất trí với ý kiến của con. Và</a:t>
            </a:r>
            <a:r>
              <a:rPr lang="nl-NL"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đây cũng chính là đáp án của cô. 1 Hs nhắc lại</a:t>
            </a:r>
            <a:r>
              <a:rPr lang="en-US" sz="105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Bạn nào giỏi đặt giúp cô 1-2 câu với các từ con vừa tìm được?</a:t>
            </a:r>
            <a:r>
              <a:rPr lang="nl-NL" sz="1050" dirty="0" smtClean="0">
                <a:effectLst/>
                <a:latin typeface="Times New Roman" panose="02020603050405020304" pitchFamily="18" charset="0"/>
                <a:ea typeface="Calibri" panose="020F0502020204030204" pitchFamily="34" charset="0"/>
                <a:cs typeface="Times New Roman" panose="02020603050405020304" pitchFamily="18" charset="0"/>
              </a:rPr>
              <a:t> Cô thấy các con đã tìm được từ và đặt câu rất tốt. Bây giờ cô thưởng cho CL mình 1 đoạn video. Nào CL mình cùng hướng lên màn hình.</a:t>
            </a:r>
            <a:endParaRPr lang="en-US"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15</a:t>
            </a:fld>
            <a:endParaRPr lang="en-US"/>
          </a:p>
        </p:txBody>
      </p:sp>
    </p:spTree>
    <p:extLst>
      <p:ext uri="{BB962C8B-B14F-4D97-AF65-F5344CB8AC3E}">
        <p14:creationId xmlns:p14="http://schemas.microsoft.com/office/powerpoint/2010/main" val="547079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 đúng rồi, tốt lắm cô khen con.  Như vậy các con đã giúp bạn Minh đóng gói nông sản, cảm ơn các em!</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 ý: Để biết nội dung tiếp theo của bài học là gì cô trò mình cùng đi tìm hiểu nd  BT2.</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21</a:t>
            </a:fld>
            <a:endParaRPr lang="en-US"/>
          </a:p>
        </p:txBody>
      </p:sp>
    </p:spTree>
    <p:extLst>
      <p:ext uri="{BB962C8B-B14F-4D97-AF65-F5344CB8AC3E}">
        <p14:creationId xmlns:p14="http://schemas.microsoft.com/office/powerpoint/2010/main" val="365249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nl-NL"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Nhi A đọc bài. </a:t>
            </a: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BT yêu cầu gì? Thanh Yên</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-À đúng rồi. </a:t>
            </a:r>
            <a:r>
              <a:rPr lang="nl-NL" sz="12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hỏi là dạng câu rất quen thuộc mà chúng ta đã gặp rất nhiều trong . trong các bài đọc. Câu hỏi có mục đích để hỏi. Và dấu hiệu nhận biết câu hỏi các con đã học ở lớp 2 rồi. Vận dụng kiến thức đã học các con suy nghĩ làm cho cô BT2.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Mời HS đọc đáp án.</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Vì sao con chọn đáp án A? Nhận</a:t>
            </a:r>
            <a:r>
              <a:rPr lang="nl-NL"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xét ý kiến của bạn. Ai có kết quả giống bạn. GV chiếu đáp án.</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22</a:t>
            </a:fld>
            <a:endParaRPr lang="en-US"/>
          </a:p>
        </p:txBody>
      </p:sp>
    </p:spTree>
    <p:extLst>
      <p:ext uri="{BB962C8B-B14F-4D97-AF65-F5344CB8AC3E}">
        <p14:creationId xmlns:p14="http://schemas.microsoft.com/office/powerpoint/2010/main" val="689925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Dấu hiệu để nhận biết câu hỏi là cuối câu có dấu chấm hỏi. Ngoài ra trong câu còn từ để hỏi về điều mình chưa biết. Khi đọc câu hỏi cần nhấn giọng ở cuối câu.</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- 1 HS nhắc lại ghi nhớ. </a:t>
            </a:r>
            <a:r>
              <a:rPr lang="nl-NL" sz="1050" dirty="0" smtClean="0">
                <a:effectLst/>
                <a:latin typeface="Times New Roman" panose="02020603050405020304" pitchFamily="18" charset="0"/>
                <a:ea typeface="Calibri" panose="020F0502020204030204" pitchFamily="34" charset="0"/>
                <a:cs typeface="Times New Roman" panose="02020603050405020304" pitchFamily="18" charset="0"/>
              </a:rPr>
              <a:t>Bạn nào giỏi đặt giúp cô 1 câu hỏi?</a:t>
            </a:r>
            <a:endParaRPr lang="en-US"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050" dirty="0" smtClean="0">
                <a:effectLst/>
                <a:latin typeface="Times New Roman" panose="02020603050405020304" pitchFamily="18" charset="0"/>
                <a:ea typeface="Calibri" panose="020F0502020204030204" pitchFamily="34" charset="0"/>
                <a:cs typeface="Times New Roman" panose="02020603050405020304" pitchFamily="18" charset="0"/>
              </a:rPr>
              <a:t>Chuyển ý: Qua BT2 cô thấy các con đã nhận biết thành thạo dạng câu hỏi rồi đấy. Bây giờ chúng mình cùng đến với BT3.</a:t>
            </a:r>
            <a:endParaRPr lang="en-US"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23</a:t>
            </a:fld>
            <a:endParaRPr lang="en-US"/>
          </a:p>
        </p:txBody>
      </p:sp>
    </p:spTree>
    <p:extLst>
      <p:ext uri="{BB962C8B-B14F-4D97-AF65-F5344CB8AC3E}">
        <p14:creationId xmlns:p14="http://schemas.microsoft.com/office/powerpoint/2010/main" val="249228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Times New Roman" panose="02020603050405020304" pitchFamily="18" charset="0"/>
                <a:ea typeface="Times New Roman" panose="02020603050405020304" pitchFamily="18" charset="0"/>
              </a:rPr>
              <a:t>Hs có thể đặt ra các câu hỏi: Ai? Làm gì? Ở đâu? Vì sao? Thế nào?</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715E2C24-02A8-4287-89F8-D9F10CE9C281}" type="slidenum">
              <a:rPr lang="en-US" smtClean="0"/>
              <a:t>25</a:t>
            </a:fld>
            <a:endParaRPr lang="en-US"/>
          </a:p>
        </p:txBody>
      </p:sp>
    </p:spTree>
    <p:extLst>
      <p:ext uri="{BB962C8B-B14F-4D97-AF65-F5344CB8AC3E}">
        <p14:creationId xmlns:p14="http://schemas.microsoft.com/office/powerpoint/2010/main" val="1564110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Các con ạ đối với mỗi câu chuyện, chúng ta có thể đặt các câu hỏi với các từ: ai? (người nào, nhân vật nào,...), cái gì, ở đâu, khi nào (bao giờ, lúc nào,...), vì sao, thế nào,...Trong câu chuyện này, Hs có thể đặt ra các câu hỏi: Ai? Làm gì? Ở đâu? Vì sao? Thế nào?</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Các con ạ ở BT trước các con đã giúp bạn thu hoạch và đóng góp nông sản. Bây giờ chúng mình cùng giúp bạn vận chuyển nông sản lên xe qua Trò chơi: Vận chuyển nông sản. Chúng mình cùng TL nhóm để hoàn thành yêu cầu của BT.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5E2C24-02A8-4287-89F8-D9F10CE9C28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0206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Cả lớp thảo luận nhóm 2.</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28</a:t>
            </a:fld>
            <a:endParaRPr lang="en-US"/>
          </a:p>
        </p:txBody>
      </p:sp>
    </p:spTree>
    <p:extLst>
      <p:ext uri="{BB962C8B-B14F-4D97-AF65-F5344CB8AC3E}">
        <p14:creationId xmlns:p14="http://schemas.microsoft.com/office/powerpoint/2010/main" val="3781502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Cô có 4 hộp nông sản tương ứng với 4 nhân vật trong bài TĐ. Nhiệm vụ của các con là hỏi-đáp thật nhiều câu hỏi về nhân vật đó để có thể giúp bạn vận chuyển nông sản được nhiều nông sản lên xe. Bây giờ cô mời các nhóm hãy lựa chọn gói nông sản của mình.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E2C24-02A8-4287-89F8-D9F10CE9C2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1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800"/>
              </a:spcAft>
            </a:pPr>
            <a:r>
              <a:rPr lang="en-US" dirty="0" err="1" smtClean="0"/>
              <a:t>Chúng</a:t>
            </a:r>
            <a:r>
              <a:rPr lang="en-US" baseline="0" dirty="0" smtClean="0"/>
              <a:t> </a:t>
            </a:r>
            <a:r>
              <a:rPr lang="en-US" baseline="0" dirty="0" err="1" smtClean="0"/>
              <a:t>mình</a:t>
            </a:r>
            <a:r>
              <a:rPr lang="en-US" baseline="0" dirty="0" smtClean="0"/>
              <a:t> </a:t>
            </a:r>
            <a:r>
              <a:rPr lang="en-US" baseline="0" dirty="0" err="1" smtClean="0"/>
              <a:t>cùng</a:t>
            </a:r>
            <a:r>
              <a:rPr lang="en-US" baseline="0" dirty="0" smtClean="0"/>
              <a:t>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khởi</a:t>
            </a:r>
            <a:r>
              <a:rPr lang="en-US" baseline="0" dirty="0" smtClean="0"/>
              <a:t> </a:t>
            </a:r>
            <a:r>
              <a:rPr lang="en-US" baseline="0" dirty="0" err="1" smtClean="0"/>
              <a:t>động</a:t>
            </a:r>
            <a:r>
              <a:rPr lang="en-US" baseline="0" dirty="0" smtClean="0"/>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gia</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đình</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giao</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vụ</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hỏi</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trò</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cùng</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vụ</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trò</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chơi</a:t>
            </a:r>
            <a:r>
              <a:rPr lang="en-US"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THU HOẠCH NÔNG SẢN</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2</a:t>
            </a:fld>
            <a:endParaRPr lang="en-US"/>
          </a:p>
        </p:txBody>
      </p:sp>
    </p:spTree>
    <p:extLst>
      <p:ext uri="{BB962C8B-B14F-4D97-AF65-F5344CB8AC3E}">
        <p14:creationId xmlns:p14="http://schemas.microsoft.com/office/powerpoint/2010/main" val="647008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E2C24-02A8-4287-89F8-D9F10CE9C2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72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E2C24-02A8-4287-89F8-D9F10CE9C2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6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E2C24-02A8-4287-89F8-D9F10CE9C2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4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E2C24-02A8-4287-89F8-D9F10CE9C2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67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Qua phần TB của các nhóm cô thấy các con TB rất tốt. Nhất là nhóm bạn....Cô khen con và các nhóm còn lại nữa. Thế là các con đã giúp bạn Minh vận chuyển nông sản ra bến thuyền rồi đấy. </a:t>
            </a:r>
            <a:endParaRPr lang="nl-NL" sz="1200" dirty="0" smtClean="0">
              <a:solidFill>
                <a:srgbClr val="FF0000"/>
              </a:solidFill>
              <a:effectLst/>
              <a:latin typeface="Times New Roman" panose="02020603050405020304" pitchFamily="18" charset="0"/>
              <a:ea typeface="Calibri" panose="020F0502020204030204" pitchFamily="34" charset="0"/>
            </a:endParaRPr>
          </a:p>
          <a:p>
            <a:r>
              <a:rPr lang="nl-NL" sz="1200" dirty="0" smtClean="0">
                <a:solidFill>
                  <a:srgbClr val="FF0000"/>
                </a:solidFill>
                <a:effectLst/>
                <a:latin typeface="Times New Roman" panose="02020603050405020304" pitchFamily="18" charset="0"/>
                <a:ea typeface="Calibri" panose="020F0502020204030204" pitchFamily="34" charset="0"/>
              </a:rPr>
              <a:t>Để nông sản đến tay người tiêu dùng hãy cùng thực hiện yêu cầu tiếp theo nhé!</a:t>
            </a:r>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41</a:t>
            </a:fld>
            <a:endParaRPr lang="en-US"/>
          </a:p>
        </p:txBody>
      </p:sp>
    </p:spTree>
    <p:extLst>
      <p:ext uri="{BB962C8B-B14F-4D97-AF65-F5344CB8AC3E}">
        <p14:creationId xmlns:p14="http://schemas.microsoft.com/office/powerpoint/2010/main" val="3493047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c901f387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c901f387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1 Hs nhắc lại yc.</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GV HD HS nhớ lại và ghi chép vào vở 1 -2 câu hỏi vào vở</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Lưu ý HS các lỗi chính tả, viết hoa chữ cái đâu câu và dùng dấu chấm hỏi cuối câu.</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GV chiếu came bài viết 1-2 HS.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Hs nhận xét.</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79500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Cô cũng nhất trí với con. Chữ viết của bạn rất sạch đẹp, đúng mẫu chữ, cỡ chữ. Các con hãy học tập bạn để bài viết được sạch sẽ đẹp hơn nhé.</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43</a:t>
            </a:fld>
            <a:endParaRPr lang="en-US"/>
          </a:p>
        </p:txBody>
      </p:sp>
    </p:spTree>
    <p:extLst>
      <p:ext uri="{BB962C8B-B14F-4D97-AF65-F5344CB8AC3E}">
        <p14:creationId xmlns:p14="http://schemas.microsoft.com/office/powerpoint/2010/main" val="3465516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dirty="0" smtClean="0">
                <a:effectLst/>
                <a:latin typeface="Times New Roman" panose="02020603050405020304" pitchFamily="18" charset="0"/>
                <a:ea typeface="Calibri" panose="020F0502020204030204" pitchFamily="34" charset="0"/>
                <a:cs typeface="Times New Roman" panose="02020603050405020304" pitchFamily="18" charset="0"/>
              </a:rPr>
              <a:t>Cô muốn các con cho cô biết. Hôm nay các con học bài gì?</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Dấu hiệu nhận biết câu hỏi là gì?</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dirty="0" smtClean="0"/>
              <a:t>- Qua </a:t>
            </a:r>
            <a:r>
              <a:rPr lang="en-US" dirty="0" err="1" smtClean="0"/>
              <a:t>bài</a:t>
            </a:r>
            <a:r>
              <a:rPr lang="en-US" baseline="0" dirty="0" smtClean="0"/>
              <a:t> </a:t>
            </a:r>
            <a:r>
              <a:rPr lang="en-US" baseline="0" dirty="0" err="1" smtClean="0"/>
              <a:t>học</a:t>
            </a:r>
            <a:r>
              <a:rPr lang="en-US" baseline="0" dirty="0" smtClean="0"/>
              <a:t> </a:t>
            </a:r>
            <a:r>
              <a:rPr lang="en-US" baseline="0" dirty="0" err="1" smtClean="0"/>
              <a:t>hn</a:t>
            </a:r>
            <a:r>
              <a:rPr lang="en-US" baseline="0" dirty="0" smtClean="0"/>
              <a:t> </a:t>
            </a:r>
            <a:r>
              <a:rPr lang="en-US" baseline="0" dirty="0" err="1" smtClean="0"/>
              <a:t>cô</a:t>
            </a:r>
            <a:r>
              <a:rPr lang="en-US" baseline="0" dirty="0" smtClean="0"/>
              <a:t> </a:t>
            </a:r>
            <a:r>
              <a:rPr lang="en-US" baseline="0" dirty="0" err="1" smtClean="0"/>
              <a:t>thấy</a:t>
            </a:r>
            <a:r>
              <a:rPr lang="en-US" baseline="0" dirty="0" smtClean="0"/>
              <a:t> CL </a:t>
            </a:r>
            <a:r>
              <a:rPr lang="en-US" baseline="0" dirty="0" err="1" smtClean="0"/>
              <a:t>mình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44</a:t>
            </a:fld>
            <a:endParaRPr lang="en-US"/>
          </a:p>
        </p:txBody>
      </p:sp>
    </p:spTree>
    <p:extLst>
      <p:ext uri="{BB962C8B-B14F-4D97-AF65-F5344CB8AC3E}">
        <p14:creationId xmlns:p14="http://schemas.microsoft.com/office/powerpoint/2010/main" val="2112490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Times New Roman" panose="02020603050405020304" pitchFamily="18" charset="0"/>
                <a:ea typeface="Times New Roman" panose="02020603050405020304" pitchFamily="18" charset="0"/>
              </a:rPr>
              <a:t>Qua </a:t>
            </a:r>
            <a:r>
              <a:rPr lang="en-US" sz="1200" dirty="0" err="1" smtClean="0">
                <a:effectLst/>
                <a:latin typeface="Times New Roman" panose="02020603050405020304" pitchFamily="18" charset="0"/>
                <a:ea typeface="Times New Roman" panose="02020603050405020304" pitchFamily="18" charset="0"/>
              </a:rPr>
              <a:t>bài</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học</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ngày</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hôm</a:t>
            </a:r>
            <a:r>
              <a:rPr lang="en-US" sz="1200" baseline="0" dirty="0" smtClean="0">
                <a:effectLst/>
                <a:latin typeface="Times New Roman" panose="02020603050405020304" pitchFamily="18" charset="0"/>
                <a:ea typeface="Times New Roman" panose="02020603050405020304" pitchFamily="18" charset="0"/>
              </a:rPr>
              <a:t> nay </a:t>
            </a:r>
            <a:r>
              <a:rPr lang="en-US" sz="1200" baseline="0" dirty="0" err="1" smtClean="0">
                <a:effectLst/>
                <a:latin typeface="Times New Roman" panose="02020603050405020304" pitchFamily="18" charset="0"/>
                <a:ea typeface="Times New Roman" panose="02020603050405020304" pitchFamily="18" charset="0"/>
              </a:rPr>
              <a:t>cô</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thấy</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các</a:t>
            </a:r>
            <a:r>
              <a:rPr lang="en-US" sz="1200" baseline="0" dirty="0" smtClean="0">
                <a:effectLst/>
                <a:latin typeface="Times New Roman" panose="02020603050405020304" pitchFamily="18" charset="0"/>
                <a:ea typeface="Times New Roman" panose="02020603050405020304" pitchFamily="18" charset="0"/>
              </a:rPr>
              <a:t> con </a:t>
            </a:r>
            <a:r>
              <a:rPr lang="en-US" sz="1200" baseline="0" dirty="0" err="1" smtClean="0">
                <a:effectLst/>
                <a:latin typeface="Times New Roman" panose="02020603050405020304" pitchFamily="18" charset="0"/>
                <a:ea typeface="Times New Roman" panose="02020603050405020304" pitchFamily="18" charset="0"/>
              </a:rPr>
              <a:t>nắm</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được</a:t>
            </a:r>
            <a:r>
              <a:rPr lang="en-US" sz="1200" baseline="0" dirty="0" smtClean="0">
                <a:effectLst/>
                <a:latin typeface="Times New Roman" panose="02020603050405020304" pitchFamily="18" charset="0"/>
                <a:ea typeface="Times New Roman" panose="02020603050405020304" pitchFamily="18" charset="0"/>
              </a:rPr>
              <a:t> ND </a:t>
            </a:r>
            <a:r>
              <a:rPr lang="en-US" sz="1200" baseline="0" dirty="0" err="1" smtClean="0">
                <a:effectLst/>
                <a:latin typeface="Times New Roman" panose="02020603050405020304" pitchFamily="18" charset="0"/>
                <a:ea typeface="Times New Roman" panose="02020603050405020304" pitchFamily="18" charset="0"/>
              </a:rPr>
              <a:t>bài</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học</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rất</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tốt</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rồi</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đấy</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Tiết</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học</a:t>
            </a:r>
            <a:r>
              <a:rPr lang="en-US" sz="1200" baseline="0" dirty="0" smtClean="0">
                <a:effectLst/>
                <a:latin typeface="Times New Roman" panose="02020603050405020304" pitchFamily="18" charset="0"/>
                <a:ea typeface="Times New Roman" panose="02020603050405020304" pitchFamily="18" charset="0"/>
              </a:rPr>
              <a:t> KT </a:t>
            </a:r>
            <a:r>
              <a:rPr lang="en-US" sz="1200" baseline="0" dirty="0" err="1" smtClean="0">
                <a:effectLst/>
                <a:latin typeface="Times New Roman" panose="02020603050405020304" pitchFamily="18" charset="0"/>
                <a:ea typeface="Times New Roman" panose="02020603050405020304" pitchFamily="18" charset="0"/>
              </a:rPr>
              <a:t>tại</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đấy</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Cảm</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ơn</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quý</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thầy</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cô</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đã</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dành</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tgian</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đến</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thăm</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lớp</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Kính</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chúc</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thầy</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cô</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nhiều</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sức</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khỏe</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Chúc</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các</a:t>
            </a:r>
            <a:r>
              <a:rPr lang="en-US" sz="1200" baseline="0" dirty="0" smtClean="0">
                <a:effectLst/>
                <a:latin typeface="Times New Roman" panose="02020603050405020304" pitchFamily="18" charset="0"/>
                <a:ea typeface="Times New Roman" panose="02020603050405020304" pitchFamily="18" charset="0"/>
              </a:rPr>
              <a:t> con </a:t>
            </a:r>
            <a:r>
              <a:rPr lang="en-US" sz="1200" baseline="0" dirty="0" err="1" smtClean="0">
                <a:effectLst/>
                <a:latin typeface="Times New Roman" panose="02020603050405020304" pitchFamily="18" charset="0"/>
                <a:ea typeface="Times New Roman" panose="02020603050405020304" pitchFamily="18" charset="0"/>
              </a:rPr>
              <a:t>luôn</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chăm</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ngoan</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học</a:t>
            </a:r>
            <a:r>
              <a:rPr lang="en-US" sz="1200" baseline="0" dirty="0" smtClean="0">
                <a:effectLst/>
                <a:latin typeface="Times New Roman" panose="02020603050405020304" pitchFamily="18" charset="0"/>
                <a:ea typeface="Times New Roman" panose="02020603050405020304" pitchFamily="18" charset="0"/>
              </a:rPr>
              <a:t> </a:t>
            </a:r>
            <a:r>
              <a:rPr lang="en-US" sz="1200" baseline="0" dirty="0" err="1" smtClean="0">
                <a:effectLst/>
                <a:latin typeface="Times New Roman" panose="02020603050405020304" pitchFamily="18" charset="0"/>
                <a:ea typeface="Times New Roman" panose="02020603050405020304" pitchFamily="18" charset="0"/>
              </a:rPr>
              <a:t>giỏi</a:t>
            </a:r>
            <a:r>
              <a:rPr lang="en-US" sz="1200" baseline="0" dirty="0" smtClean="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45</a:t>
            </a:fld>
            <a:endParaRPr lang="en-US"/>
          </a:p>
        </p:txBody>
      </p:sp>
    </p:spTree>
    <p:extLst>
      <p:ext uri="{BB962C8B-B14F-4D97-AF65-F5344CB8AC3E}">
        <p14:creationId xmlns:p14="http://schemas.microsoft.com/office/powerpoint/2010/main" val="32799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3</a:t>
            </a:fld>
            <a:endParaRPr lang="en-US"/>
          </a:p>
        </p:txBody>
      </p:sp>
    </p:spTree>
    <p:extLst>
      <p:ext uri="{BB962C8B-B14F-4D97-AF65-F5344CB8AC3E}">
        <p14:creationId xmlns:p14="http://schemas.microsoft.com/office/powerpoint/2010/main" val="321107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Cô</a:t>
            </a:r>
            <a:r>
              <a:rPr lang="en-US" baseline="0" dirty="0" smtClean="0"/>
              <a:t> </a:t>
            </a:r>
            <a:r>
              <a:rPr lang="en-US" baseline="0" dirty="0" err="1" smtClean="0"/>
              <a:t>mời</a:t>
            </a:r>
            <a:r>
              <a:rPr lang="en-US" baseline="0" dirty="0" smtClean="0"/>
              <a:t> </a:t>
            </a:r>
            <a:r>
              <a:rPr lang="en-US" baseline="0" dirty="0" err="1" smtClean="0"/>
              <a:t>bạn</a:t>
            </a:r>
            <a:r>
              <a:rPr lang="en-US" baseline="0" dirty="0" smtClean="0"/>
              <a:t> </a:t>
            </a:r>
            <a:r>
              <a:rPr lang="en-US" baseline="0" dirty="0" smtClean="0"/>
              <a:t>Q. </a:t>
            </a:r>
            <a:r>
              <a:rPr lang="en-US" baseline="0" dirty="0" err="1" smtClean="0"/>
              <a:t>Anh</a:t>
            </a:r>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4</a:t>
            </a:fld>
            <a:endParaRPr lang="en-US"/>
          </a:p>
        </p:txBody>
      </p:sp>
    </p:spTree>
    <p:extLst>
      <p:ext uri="{BB962C8B-B14F-4D97-AF65-F5344CB8AC3E}">
        <p14:creationId xmlns:p14="http://schemas.microsoft.com/office/powerpoint/2010/main" val="393279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Bạn</a:t>
            </a:r>
            <a:r>
              <a:rPr lang="en-US" baseline="0" dirty="0" smtClean="0"/>
              <a:t> </a:t>
            </a:r>
            <a:r>
              <a:rPr lang="en-US" baseline="0" dirty="0" err="1" smtClean="0"/>
              <a:t>nào</a:t>
            </a:r>
            <a:r>
              <a:rPr lang="en-US" baseline="0" dirty="0" smtClean="0"/>
              <a:t> </a:t>
            </a:r>
            <a:r>
              <a:rPr lang="en-US" baseline="0" dirty="0" err="1" smtClean="0"/>
              <a:t>xung</a:t>
            </a:r>
            <a:r>
              <a:rPr lang="en-US" baseline="0" dirty="0" smtClean="0"/>
              <a:t> </a:t>
            </a:r>
            <a:r>
              <a:rPr lang="en-US" baseline="0" dirty="0" err="1" smtClean="0"/>
              <a:t>phong</a:t>
            </a:r>
            <a:r>
              <a:rPr lang="en-US" baseline="0" dirty="0" smtClean="0"/>
              <a:t> </a:t>
            </a:r>
            <a:r>
              <a:rPr lang="en-US" baseline="0" dirty="0" err="1" smtClean="0"/>
              <a:t>giúp</a:t>
            </a:r>
            <a:r>
              <a:rPr lang="en-US" baseline="0" dirty="0" smtClean="0"/>
              <a:t> </a:t>
            </a:r>
            <a:r>
              <a:rPr lang="en-US" baseline="0" dirty="0" err="1" smtClean="0"/>
              <a:t>bạn</a:t>
            </a:r>
            <a:r>
              <a:rPr lang="en-US" baseline="0" dirty="0" smtClean="0"/>
              <a:t> Minh ở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thứ</a:t>
            </a:r>
            <a:r>
              <a:rPr lang="en-US" baseline="0" dirty="0" smtClean="0"/>
              <a:t> 2.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bạn</a:t>
            </a:r>
            <a:r>
              <a:rPr lang="en-US" baseline="0" dirty="0" smtClean="0"/>
              <a:t> </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5</a:t>
            </a:fld>
            <a:endParaRPr lang="en-US"/>
          </a:p>
        </p:txBody>
      </p:sp>
    </p:spTree>
    <p:extLst>
      <p:ext uri="{BB962C8B-B14F-4D97-AF65-F5344CB8AC3E}">
        <p14:creationId xmlns:p14="http://schemas.microsoft.com/office/powerpoint/2010/main" val="2662762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Còn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thứ</a:t>
            </a:r>
            <a:r>
              <a:rPr lang="en-US" baseline="0" dirty="0" smtClean="0"/>
              <a:t> 3 </a:t>
            </a:r>
            <a:r>
              <a:rPr lang="en-US" baseline="0" dirty="0" err="1" smtClean="0"/>
              <a:t>thì</a:t>
            </a:r>
            <a:r>
              <a:rPr lang="en-US" baseline="0" dirty="0" smtClean="0"/>
              <a:t> </a:t>
            </a:r>
            <a:r>
              <a:rPr lang="en-US" baseline="0" dirty="0" err="1" smtClean="0"/>
              <a:t>sao</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bạn</a:t>
            </a:r>
            <a:r>
              <a:rPr lang="en-US" baseline="0" dirty="0" smtClean="0"/>
              <a:t> </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6</a:t>
            </a:fld>
            <a:endParaRPr lang="en-US"/>
          </a:p>
        </p:txBody>
      </p:sp>
    </p:spTree>
    <p:extLst>
      <p:ext uri="{BB962C8B-B14F-4D97-AF65-F5344CB8AC3E}">
        <p14:creationId xmlns:p14="http://schemas.microsoft.com/office/powerpoint/2010/main" val="244820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pt-BR" sz="1200" dirty="0" smtClean="0">
                <a:effectLst/>
                <a:latin typeface="Times New Roman" panose="02020603050405020304" pitchFamily="18" charset="0"/>
                <a:ea typeface="Calibri" panose="020F0502020204030204" pitchFamily="34" charset="0"/>
                <a:cs typeface="Times New Roman" panose="02020603050405020304" pitchFamily="18" charset="0"/>
              </a:rPr>
              <a:t>Vừa rồi cô thấy các con tham gia trò chơi thật là hào hứng và sôi nổi. Qua TC cô thấy các con đã nắm rất chắc về từ chỉ đặc điểm rồi đấy. Các con ạ! Trường học là ngôi nhà thứ hai của con để giúp các con mở rộng vốn từ về nhà trường nhận biết những dấu hiệu để phân biệt dạng câu hỏi với các câu khác cho mình cùng đến với bài học ngày hôm nay. </a:t>
            </a:r>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7</a:t>
            </a:fld>
            <a:endParaRPr lang="en-US"/>
          </a:p>
        </p:txBody>
      </p:sp>
    </p:spTree>
    <p:extLst>
      <p:ext uri="{BB962C8B-B14F-4D97-AF65-F5344CB8AC3E}">
        <p14:creationId xmlns:p14="http://schemas.microsoft.com/office/powerpoint/2010/main" val="188531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E2C24-02A8-4287-89F8-D9F10CE9C281}" type="slidenum">
              <a:rPr lang="en-US" smtClean="0"/>
              <a:t>9</a:t>
            </a:fld>
            <a:endParaRPr lang="en-US"/>
          </a:p>
        </p:txBody>
      </p:sp>
    </p:spTree>
    <p:extLst>
      <p:ext uri="{BB962C8B-B14F-4D97-AF65-F5344CB8AC3E}">
        <p14:creationId xmlns:p14="http://schemas.microsoft.com/office/powerpoint/2010/main" val="2905283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1 HS đọc bài.</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50000"/>
              </a:lnSpc>
              <a:spcAft>
                <a:spcPts val="800"/>
              </a:spcAft>
              <a:buFontTx/>
              <a:buChar char="-"/>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BT yêu cầu gì? Chiếu</a:t>
            </a:r>
            <a:r>
              <a:rPr lang="nl-NL"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slide mẫu</a:t>
            </a:r>
          </a:p>
          <a:p>
            <a:pPr marL="171450" indent="-171450">
              <a:lnSpc>
                <a:spcPct val="150000"/>
              </a:lnSpc>
              <a:spcAft>
                <a:spcPts val="800"/>
              </a:spcAft>
              <a:buFontTx/>
              <a:buChar char="-"/>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Bạn </a:t>
            </a: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nl-NL"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nl-NL"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đọc mẫu.</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15E2C24-02A8-4287-89F8-D9F10CE9C281}" type="slidenum">
              <a:rPr lang="en-US" smtClean="0"/>
              <a:t>10</a:t>
            </a:fld>
            <a:endParaRPr lang="en-US"/>
          </a:p>
        </p:txBody>
      </p:sp>
    </p:spTree>
    <p:extLst>
      <p:ext uri="{BB962C8B-B14F-4D97-AF65-F5344CB8AC3E}">
        <p14:creationId xmlns:p14="http://schemas.microsoft.com/office/powerpoint/2010/main" val="102416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8767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4246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916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19999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80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345297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8158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922619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0838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44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D4936-D5C5-A7E4-ED5E-625E40A9771F}"/>
              </a:ext>
            </a:extLst>
          </p:cNvPr>
          <p:cNvPicPr>
            <a:picLocks noChangeAspect="1"/>
          </p:cNvPicPr>
          <p:nvPr userDrawn="1"/>
        </p:nvPicPr>
        <p:blipFill>
          <a:blip r:embed="rId2"/>
          <a:stretch>
            <a:fillRect/>
          </a:stretch>
        </p:blipFill>
        <p:spPr>
          <a:xfrm>
            <a:off x="0" y="0"/>
            <a:ext cx="12192000" cy="7098224"/>
          </a:xfrm>
          <a:prstGeom prst="rect">
            <a:avLst/>
          </a:prstGeom>
        </p:spPr>
      </p:pic>
      <p:sp>
        <p:nvSpPr>
          <p:cNvPr id="3" name="Rectangle 2"/>
          <p:cNvSpPr/>
          <p:nvPr userDrawn="1"/>
        </p:nvSpPr>
        <p:spPr>
          <a:xfrm>
            <a:off x="2370221" y="1094874"/>
            <a:ext cx="1118937" cy="27672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 name="Rectangle 3"/>
          <p:cNvSpPr/>
          <p:nvPr userDrawn="1"/>
        </p:nvSpPr>
        <p:spPr>
          <a:xfrm>
            <a:off x="2442411" y="4150895"/>
            <a:ext cx="998621" cy="24063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652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9219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659200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7209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13648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03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38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755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77433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0466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2"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44482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834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75404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9161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56574530"/>
      </p:ext>
    </p:extLst>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87052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0.png"/><Relationship Id="rId7" Type="http://schemas.openxmlformats.org/officeDocument/2006/relationships/image" Target="../media/image33.png"/><Relationship Id="rId12" Type="http://schemas.openxmlformats.org/officeDocument/2006/relationships/image" Target="../media/image52.sv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image" Target="../media/image50.svg"/><Relationship Id="rId4" Type="http://schemas.openxmlformats.org/officeDocument/2006/relationships/image" Target="../media/image18.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48.svg"/><Relationship Id="rId12" Type="http://schemas.openxmlformats.org/officeDocument/2006/relationships/image" Target="../media/image1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notesSlide" Target="../notesSlides/notesSlide13.xml"/><Relationship Id="rId9" Type="http://schemas.openxmlformats.org/officeDocument/2006/relationships/image" Target="../media/image61.svg"/><Relationship Id="rId1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0.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48.svg"/><Relationship Id="rId5" Type="http://schemas.openxmlformats.org/officeDocument/2006/relationships/image" Target="../media/image21.png"/><Relationship Id="rId10" Type="http://schemas.openxmlformats.org/officeDocument/2006/relationships/image" Target="../media/image51.png"/><Relationship Id="rId4" Type="http://schemas.openxmlformats.org/officeDocument/2006/relationships/image" Target="../media/image66.svg"/><Relationship Id="rId9"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2.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0.png"/><Relationship Id="rId11" Type="http://schemas.openxmlformats.org/officeDocument/2006/relationships/image" Target="../media/image55.svg"/><Relationship Id="rId5" Type="http://schemas.openxmlformats.org/officeDocument/2006/relationships/image" Target="../media/image21.png"/><Relationship Id="rId10" Type="http://schemas.openxmlformats.org/officeDocument/2006/relationships/image" Target="../media/image53.png"/><Relationship Id="rId4" Type="http://schemas.openxmlformats.org/officeDocument/2006/relationships/image" Target="../media/image68.sv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55.svg"/><Relationship Id="rId5" Type="http://schemas.openxmlformats.org/officeDocument/2006/relationships/image" Target="../media/image21.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55.svg"/><Relationship Id="rId5" Type="http://schemas.openxmlformats.org/officeDocument/2006/relationships/image" Target="../media/image21.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55.svg"/><Relationship Id="rId12"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53.png"/><Relationship Id="rId11" Type="http://schemas.openxmlformats.org/officeDocument/2006/relationships/image" Target="../media/image20.png"/><Relationship Id="rId5" Type="http://schemas.openxmlformats.org/officeDocument/2006/relationships/image" Target="../media/image68.svg"/><Relationship Id="rId10" Type="http://schemas.openxmlformats.org/officeDocument/2006/relationships/image" Target="../media/image21.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55.svg"/><Relationship Id="rId5" Type="http://schemas.openxmlformats.org/officeDocument/2006/relationships/image" Target="../media/image21.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55.svg"/><Relationship Id="rId12"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53.png"/><Relationship Id="rId11" Type="http://schemas.openxmlformats.org/officeDocument/2006/relationships/image" Target="../media/image20.png"/><Relationship Id="rId5" Type="http://schemas.openxmlformats.org/officeDocument/2006/relationships/image" Target="../media/image68.svg"/><Relationship Id="rId10" Type="http://schemas.openxmlformats.org/officeDocument/2006/relationships/image" Target="../media/image21.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55.svg"/><Relationship Id="rId5" Type="http://schemas.openxmlformats.org/officeDocument/2006/relationships/image" Target="../media/image21.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55.svg"/><Relationship Id="rId12"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55.png"/><Relationship Id="rId11" Type="http://schemas.openxmlformats.org/officeDocument/2006/relationships/image" Target="../media/image18.png"/><Relationship Id="rId5" Type="http://schemas.openxmlformats.org/officeDocument/2006/relationships/image" Target="../media/image68.svg"/><Relationship Id="rId10" Type="http://schemas.openxmlformats.org/officeDocument/2006/relationships/image" Target="../media/image20.png"/><Relationship Id="rId4" Type="http://schemas.openxmlformats.org/officeDocument/2006/relationships/image" Target="../media/image52.png"/><Relationship Id="rId9" Type="http://schemas.openxmlformats.org/officeDocument/2006/relationships/image" Target="../media/image21.png"/><Relationship Id="rId1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55.svg"/><Relationship Id="rId5" Type="http://schemas.openxmlformats.org/officeDocument/2006/relationships/image" Target="../media/image21.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55.svg"/><Relationship Id="rId5" Type="http://schemas.openxmlformats.org/officeDocument/2006/relationships/image" Target="../media/image21.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3.png"/><Relationship Id="rId12"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8.png"/><Relationship Id="rId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5.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55.svg"/><Relationship Id="rId12"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55.png"/><Relationship Id="rId11" Type="http://schemas.openxmlformats.org/officeDocument/2006/relationships/image" Target="../media/image18.png"/><Relationship Id="rId5" Type="http://schemas.openxmlformats.org/officeDocument/2006/relationships/image" Target="../media/image68.svg"/><Relationship Id="rId10" Type="http://schemas.openxmlformats.org/officeDocument/2006/relationships/image" Target="../media/image20.png"/><Relationship Id="rId4" Type="http://schemas.openxmlformats.org/officeDocument/2006/relationships/image" Target="../media/image52.png"/><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20.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jpeg"/><Relationship Id="rId1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notesSlide" Target="../notesSlides/notesSlide28.xml"/><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png"/><Relationship Id="rId1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3.png"/><Relationship Id="rId12" Type="http://schemas.openxmlformats.org/officeDocument/2006/relationships/image" Target="../media/image18.png"/><Relationship Id="rId17" Type="http://schemas.openxmlformats.org/officeDocument/2006/relationships/image" Target="../media/image29.png"/><Relationship Id="rId2" Type="http://schemas.openxmlformats.org/officeDocument/2006/relationships/audio" Target="../media/media2.mp3"/><Relationship Id="rId16" Type="http://schemas.openxmlformats.org/officeDocument/2006/relationships/image" Target="../media/image28.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5.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3.png"/><Relationship Id="rId12"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5.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6"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6"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33227" y="521"/>
            <a:ext cx="4910533" cy="6858000"/>
          </a:xfrm>
          <a:prstGeom prst="rect">
            <a:avLst/>
          </a:prstGeom>
        </p:spPr>
      </p:pic>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id="{178BF963-E750-0A01-9359-3640B6BC35D8}"/>
              </a:ext>
            </a:extLst>
          </p:cNvPr>
          <p:cNvSpPr/>
          <p:nvPr/>
        </p:nvSpPr>
        <p:spPr>
          <a:xfrm>
            <a:off x="1088866" y="297179"/>
            <a:ext cx="10014268" cy="409277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243" y="2221114"/>
            <a:ext cx="2619544" cy="3566770"/>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220" y="2171101"/>
            <a:ext cx="2614165" cy="3486933"/>
          </a:xfrm>
          <a:prstGeom prst="rect">
            <a:avLst/>
          </a:prstGeom>
        </p:spPr>
      </p:pic>
      <p:grpSp>
        <p:nvGrpSpPr>
          <p:cNvPr id="26" name="组合 69">
            <a:extLst>
              <a:ext uri="{FF2B5EF4-FFF2-40B4-BE49-F238E27FC236}">
                <a16:creationId xmlns:a16="http://schemas.microsoft.com/office/drawing/2014/main" id="{7B9ED8BC-E0CC-8A0B-2531-BCA96E30799D}"/>
              </a:ext>
            </a:extLst>
          </p:cNvPr>
          <p:cNvGrpSpPr/>
          <p:nvPr/>
        </p:nvGrpSpPr>
        <p:grpSpPr>
          <a:xfrm>
            <a:off x="3359627" y="3782068"/>
            <a:ext cx="5875033"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1"/>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1"/>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sp>
        <p:nvSpPr>
          <p:cNvPr id="30" name="文本框 48">
            <a:extLst>
              <a:ext uri="{FF2B5EF4-FFF2-40B4-BE49-F238E27FC236}">
                <a16:creationId xmlns:a16="http://schemas.microsoft.com/office/drawing/2014/main" id="{61F06770-4E66-2415-3FCF-1ACFB5F532FB}"/>
              </a:ext>
            </a:extLst>
          </p:cNvPr>
          <p:cNvSpPr txBox="1"/>
          <p:nvPr/>
        </p:nvSpPr>
        <p:spPr>
          <a:xfrm>
            <a:off x="333002" y="2091178"/>
            <a:ext cx="13339823" cy="1568635"/>
          </a:xfrm>
          <a:prstGeom prst="rect">
            <a:avLst/>
          </a:prstGeom>
          <a:noFill/>
        </p:spPr>
        <p:txBody>
          <a:bodyPr wrap="square" rtlCol="0">
            <a:spAutoFit/>
          </a:bodyPr>
          <a:lstStyle/>
          <a:p>
            <a:pPr algn="ctr">
              <a:lnSpc>
                <a:spcPct val="150000"/>
              </a:lnSpc>
            </a:pPr>
            <a:endParaRPr lang="en-US" altLang="zh-CN" sz="7000" dirty="0">
              <a:ln w="127000">
                <a:solidFill>
                  <a:schemeClr val="bg1"/>
                </a:solidFill>
              </a:ln>
              <a:solidFill>
                <a:schemeClr val="bg1"/>
              </a:solidFill>
              <a:latin typeface="SVN-Gretoon" panose="02040603050506020204" pitchFamily="18" charset="0"/>
              <a:ea typeface="字魂131号-酷乐潮玩体" panose="00000500000000000000" pitchFamily="2" charset="-122"/>
              <a:sym typeface="Arial" panose="020B0604020202020204" pitchFamily="34" charset="0"/>
            </a:endParaRPr>
          </a:p>
        </p:txBody>
      </p:sp>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14"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5"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9" name="Rectangle 28">
            <a:extLst>
              <a:ext uri="{FF2B5EF4-FFF2-40B4-BE49-F238E27FC236}">
                <a16:creationId xmlns:a16="http://schemas.microsoft.com/office/drawing/2014/main" id="{075821DB-A4A3-889E-E3EB-2A498D212F47}"/>
              </a:ext>
            </a:extLst>
          </p:cNvPr>
          <p:cNvSpPr/>
          <p:nvPr/>
        </p:nvSpPr>
        <p:spPr>
          <a:xfrm>
            <a:off x="914611" y="384410"/>
            <a:ext cx="11043168" cy="830997"/>
          </a:xfrm>
          <a:prstGeom prst="rect">
            <a:avLst/>
          </a:prstGeom>
          <a:noFill/>
        </p:spPr>
        <p:txBody>
          <a:bodyPr wrap="square" lIns="91440" tIns="45720" rIns="91440" bIns="45720">
            <a:spAutoFit/>
          </a:bodyPr>
          <a:lstStyle/>
          <a:p>
            <a:pPr algn="ctr"/>
            <a:r>
              <a:rPr lang="en-US" sz="4800" b="1" dirty="0">
                <a:ln w="12700">
                  <a:solidFill>
                    <a:srgbClr val="000000">
                      <a:lumMod val="75000"/>
                    </a:srgbClr>
                  </a:solidFill>
                  <a:prstDash val="solid"/>
                </a:ln>
                <a:solidFill>
                  <a:srgbClr val="00B050"/>
                </a:solidFill>
                <a:effectLst>
                  <a:outerShdw dist="38100" dir="2640000" algn="bl" rotWithShape="0">
                    <a:srgbClr val="000000">
                      <a:lumMod val="75000"/>
                    </a:srgbClr>
                  </a:outerShdw>
                </a:effectLst>
                <a:latin typeface="Times New Roman" panose="02020603050405020304" pitchFamily="18" charset="0"/>
                <a:ea typeface="宋体"/>
                <a:cs typeface="Times New Roman" panose="02020603050405020304" pitchFamily="18" charset="0"/>
              </a:rPr>
              <a:t>TRƯỜNG </a:t>
            </a:r>
            <a:r>
              <a:rPr lang="en-US" sz="4800" b="1" dirty="0" smtClean="0">
                <a:ln w="12700">
                  <a:solidFill>
                    <a:srgbClr val="000000">
                      <a:lumMod val="75000"/>
                    </a:srgbClr>
                  </a:solidFill>
                  <a:prstDash val="solid"/>
                </a:ln>
                <a:solidFill>
                  <a:srgbClr val="00B050"/>
                </a:solidFill>
                <a:effectLst>
                  <a:outerShdw dist="38100" dir="2640000" algn="bl" rotWithShape="0">
                    <a:srgbClr val="000000">
                      <a:lumMod val="75000"/>
                    </a:srgbClr>
                  </a:outerShdw>
                </a:effectLst>
                <a:latin typeface="Times New Roman" panose="02020603050405020304" pitchFamily="18" charset="0"/>
                <a:ea typeface="宋体"/>
                <a:cs typeface="Times New Roman" panose="02020603050405020304" pitchFamily="18" charset="0"/>
              </a:rPr>
              <a:t>TH NGUYỄN CÔNG SÁU</a:t>
            </a:r>
            <a:endParaRPr lang="en-US" sz="4800" b="1" dirty="0">
              <a:ln w="12700">
                <a:solidFill>
                  <a:srgbClr val="000000">
                    <a:lumMod val="75000"/>
                  </a:srgbClr>
                </a:solidFill>
                <a:prstDash val="solid"/>
              </a:ln>
              <a:solidFill>
                <a:srgbClr val="00B050"/>
              </a:solidFill>
              <a:effectLst>
                <a:outerShdw dist="38100" dir="2640000" algn="bl" rotWithShape="0">
                  <a:srgbClr val="000000">
                    <a:lumMod val="75000"/>
                  </a:srgbClr>
                </a:outerShdw>
              </a:effectLst>
              <a:latin typeface="Arial"/>
              <a:ea typeface="宋体"/>
            </a:endParaRPr>
          </a:p>
        </p:txBody>
      </p:sp>
      <p:sp>
        <p:nvSpPr>
          <p:cNvPr id="32" name="文本框 2055"/>
          <p:cNvSpPr txBox="1"/>
          <p:nvPr/>
        </p:nvSpPr>
        <p:spPr>
          <a:xfrm>
            <a:off x="2109567" y="1148149"/>
            <a:ext cx="8129943" cy="2559806"/>
          </a:xfrm>
          <a:prstGeom prst="rect">
            <a:avLst/>
          </a:prstGeom>
          <a:noFill/>
          <a:ln w="9525">
            <a:noFill/>
          </a:ln>
        </p:spPr>
        <p:txBody>
          <a:bodyPr wrap="square" lIns="66172" tIns="33085" rIns="66172" bIns="33085">
            <a:spAutoFit/>
          </a:bodyPr>
          <a:lstStyle/>
          <a:p>
            <a:pPr algn="ctr" defTabSz="1085805" fontAlgn="base">
              <a:spcBef>
                <a:spcPct val="50000"/>
              </a:spcBef>
              <a:spcAft>
                <a:spcPct val="0"/>
              </a:spcAft>
            </a:pPr>
            <a:r>
              <a:rPr lang="en-US" altLang="zh-CN" sz="5400" b="1" dirty="0">
                <a:ln>
                  <a:solidFill>
                    <a:sysClr val="windowText" lastClr="000000"/>
                  </a:solidFill>
                </a:ln>
                <a:solidFill>
                  <a:srgbClr val="FFC000"/>
                </a:solidFill>
                <a:effectLst>
                  <a:outerShdw blurRad="38100" dist="38100" dir="2700000" algn="tl">
                    <a:srgbClr val="000000">
                      <a:alpha val="43137"/>
                    </a:srgbClr>
                  </a:outerShdw>
                </a:effectLst>
                <a:latin typeface="Times New Roman" pitchFamily="18" charset="0"/>
                <a:ea typeface="Arial Unicode MS" panose="020B0604020202020204" charset="-122"/>
                <a:cs typeface="Times New Roman" pitchFamily="18" charset="0"/>
              </a:rPr>
              <a:t>CHÀO MỪNG CÁC THẦY, CÔ </a:t>
            </a:r>
            <a:r>
              <a:rPr lang="en-US" altLang="zh-CN" sz="5400" b="1">
                <a:ln>
                  <a:solidFill>
                    <a:sysClr val="windowText" lastClr="000000"/>
                  </a:solidFill>
                </a:ln>
                <a:solidFill>
                  <a:srgbClr val="FFC000"/>
                </a:solidFill>
                <a:effectLst>
                  <a:outerShdw blurRad="38100" dist="38100" dir="2700000" algn="tl">
                    <a:srgbClr val="000000">
                      <a:alpha val="43137"/>
                    </a:srgbClr>
                  </a:outerShdw>
                </a:effectLst>
                <a:latin typeface="Times New Roman" pitchFamily="18" charset="0"/>
                <a:ea typeface="Arial Unicode MS" panose="020B0604020202020204" charset="-122"/>
                <a:cs typeface="Times New Roman" pitchFamily="18" charset="0"/>
              </a:rPr>
              <a:t>ĐẾN </a:t>
            </a:r>
            <a:r>
              <a:rPr lang="en-US" altLang="zh-CN" sz="5400" b="1" smtClean="0">
                <a:ln>
                  <a:solidFill>
                    <a:sysClr val="windowText" lastClr="000000"/>
                  </a:solidFill>
                </a:ln>
                <a:solidFill>
                  <a:srgbClr val="FFC000"/>
                </a:solidFill>
                <a:effectLst>
                  <a:outerShdw blurRad="38100" dist="38100" dir="2700000" algn="tl">
                    <a:srgbClr val="000000">
                      <a:alpha val="43137"/>
                    </a:srgbClr>
                  </a:outerShdw>
                </a:effectLst>
                <a:latin typeface="Times New Roman" pitchFamily="18" charset="0"/>
                <a:ea typeface="Arial Unicode MS" panose="020B0604020202020204" charset="-122"/>
                <a:cs typeface="Times New Roman" pitchFamily="18" charset="0"/>
              </a:rPr>
              <a:t>DỰ GIỜ THĂM LỚP</a:t>
            </a:r>
            <a:endParaRPr lang="en-US" altLang="zh-CN" sz="5400" b="1" dirty="0">
              <a:ln>
                <a:solidFill>
                  <a:sysClr val="windowText" lastClr="000000"/>
                </a:solidFill>
              </a:ln>
              <a:solidFill>
                <a:srgbClr val="FFC000"/>
              </a:solidFill>
              <a:effectLst>
                <a:outerShdw blurRad="38100" dist="38100" dir="2700000" algn="tl">
                  <a:srgbClr val="000000">
                    <a:alpha val="43137"/>
                  </a:srgbClr>
                </a:outerShdw>
              </a:effectLst>
              <a:latin typeface="Times New Roman" pitchFamily="18" charset="0"/>
              <a:ea typeface="Arial Unicode MS" panose="020B0604020202020204" charset="-122"/>
              <a:cs typeface="Times New Roman" pitchFamily="18" charset="0"/>
            </a:endParaRP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advTm="10112">
        <p:random/>
      </p:transition>
    </mc:Choice>
    <mc:Fallback xmlns="">
      <p:transition spd="slow" advTm="1011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18"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09818"/>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10318"/>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110818"/>
                            </p:stCondLst>
                            <p:childTnLst>
                              <p:par>
                                <p:cTn id="31" presetID="32" presetClass="emph" presetSubtype="0" fill="hold" nodeType="afterEffect">
                                  <p:stCondLst>
                                    <p:cond delay="0"/>
                                  </p:stCondLst>
                                  <p:childTnLst>
                                    <p:animRot by="120000">
                                      <p:cBhvr>
                                        <p:cTn id="32" dur="100" fill="hold">
                                          <p:stCondLst>
                                            <p:cond delay="0"/>
                                          </p:stCondLst>
                                        </p:cTn>
                                        <p:tgtEl>
                                          <p:spTgt spid="26"/>
                                        </p:tgtEl>
                                        <p:attrNameLst>
                                          <p:attrName>r</p:attrName>
                                        </p:attrNameLst>
                                      </p:cBhvr>
                                    </p:animRot>
                                    <p:animRot by="-240000">
                                      <p:cBhvr>
                                        <p:cTn id="33" dur="200" fill="hold">
                                          <p:stCondLst>
                                            <p:cond delay="200"/>
                                          </p:stCondLst>
                                        </p:cTn>
                                        <p:tgtEl>
                                          <p:spTgt spid="26"/>
                                        </p:tgtEl>
                                        <p:attrNameLst>
                                          <p:attrName>r</p:attrName>
                                        </p:attrNameLst>
                                      </p:cBhvr>
                                    </p:animRot>
                                    <p:animRot by="240000">
                                      <p:cBhvr>
                                        <p:cTn id="34" dur="200" fill="hold">
                                          <p:stCondLst>
                                            <p:cond delay="400"/>
                                          </p:stCondLst>
                                        </p:cTn>
                                        <p:tgtEl>
                                          <p:spTgt spid="26"/>
                                        </p:tgtEl>
                                        <p:attrNameLst>
                                          <p:attrName>r</p:attrName>
                                        </p:attrNameLst>
                                      </p:cBhvr>
                                    </p:animRot>
                                    <p:animRot by="-240000">
                                      <p:cBhvr>
                                        <p:cTn id="35" dur="200" fill="hold">
                                          <p:stCondLst>
                                            <p:cond delay="600"/>
                                          </p:stCondLst>
                                        </p:cTn>
                                        <p:tgtEl>
                                          <p:spTgt spid="26"/>
                                        </p:tgtEl>
                                        <p:attrNameLst>
                                          <p:attrName>r</p:attrName>
                                        </p:attrNameLst>
                                      </p:cBhvr>
                                    </p:animRot>
                                    <p:animRot by="120000">
                                      <p:cBhvr>
                                        <p:cTn id="36" dur="200" fill="hold">
                                          <p:stCondLst>
                                            <p:cond delay="800"/>
                                          </p:stCondLst>
                                        </p:cTn>
                                        <p:tgtEl>
                                          <p:spTgt spid="26"/>
                                        </p:tgtEl>
                                        <p:attrNameLst>
                                          <p:attrName>r</p:attrName>
                                        </p:attrNameLst>
                                      </p:cBhvr>
                                    </p:animRot>
                                  </p:childTnLst>
                                </p:cTn>
                              </p:par>
                            </p:childTnLst>
                          </p:cTn>
                        </p:par>
                        <p:par>
                          <p:cTn id="37" fill="hold">
                            <p:stCondLst>
                              <p:cond delay="111818"/>
                            </p:stCondLst>
                            <p:childTnLst>
                              <p:par>
                                <p:cTn id="38" presetID="17" presetClass="entr" presetSubtype="1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strVal val="#ppt_h"/>
                                          </p:val>
                                        </p:tav>
                                        <p:tav tm="100000">
                                          <p:val>
                                            <p:strVal val="#ppt_h"/>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repeatCount="indefinite" fill="remove" display="0">
                  <p:stCondLst>
                    <p:cond delay="indefinite"/>
                  </p:stCondLst>
                  <p:endCondLst>
                    <p:cond evt="onStopAudio" delay="0">
                      <p:tgtEl>
                        <p:sldTgt/>
                      </p:tgtEl>
                    </p:cond>
                  </p:endCondLst>
                </p:cTn>
                <p:tgtEl>
                  <p:spTgt spid="4"/>
                </p:tgtEl>
              </p:cMediaNode>
            </p:audio>
          </p:childTnLst>
        </p:cTn>
      </p:par>
    </p:tnLst>
    <p:bldLst>
      <p:bldP spid="34" grpId="0" animBg="1"/>
      <p:bldP spid="32" grpId="0"/>
    </p:bldLst>
  </p:timing>
  <p:extLst mod="1">
    <p:ext uri="{E180D4A7-C9FB-4DFB-919C-405C955672EB}">
      <p14:showEvtLst xmlns:p14="http://schemas.microsoft.com/office/powerpoint/2010/main">
        <p14:playEvt time="7" objId="4"/>
        <p14:stopEvt time="1011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形状 70">
            <a:extLst>
              <a:ext uri="{FF2B5EF4-FFF2-40B4-BE49-F238E27FC236}">
                <a16:creationId xmlns:a16="http://schemas.microsoft.com/office/drawing/2014/main" id="{C870E79C-6CFA-4605-AF58-9E59B6D30471}"/>
              </a:ext>
            </a:extLst>
          </p:cNvPr>
          <p:cNvSpPr>
            <a:spLocks/>
          </p:cNvSpPr>
          <p:nvPr/>
        </p:nvSpPr>
        <p:spPr>
          <a:xfrm>
            <a:off x="839802" y="253574"/>
            <a:ext cx="10238518" cy="1774349"/>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10" name="组合 9">
            <a:extLst>
              <a:ext uri="{FF2B5EF4-FFF2-40B4-BE49-F238E27FC236}">
                <a16:creationId xmlns:a16="http://schemas.microsoft.com/office/drawing/2014/main" id="{C60DD275-4246-401E-BA17-E6BAE60632D0}"/>
              </a:ext>
            </a:extLst>
          </p:cNvPr>
          <p:cNvGrpSpPr/>
          <p:nvPr/>
        </p:nvGrpSpPr>
        <p:grpSpPr>
          <a:xfrm>
            <a:off x="0" y="5717251"/>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5" name="Group 4">
            <a:extLst>
              <a:ext uri="{FF2B5EF4-FFF2-40B4-BE49-F238E27FC236}">
                <a16:creationId xmlns:a16="http://schemas.microsoft.com/office/drawing/2014/main" id="{299BF652-A8E6-E590-EB6E-3BE3EFAB3F3C}"/>
              </a:ext>
            </a:extLst>
          </p:cNvPr>
          <p:cNvGrpSpPr/>
          <p:nvPr/>
        </p:nvGrpSpPr>
        <p:grpSpPr>
          <a:xfrm>
            <a:off x="6348169" y="2572404"/>
            <a:ext cx="4681792" cy="1520343"/>
            <a:chOff x="-42337" y="702645"/>
            <a:chExt cx="4681792" cy="1779515"/>
          </a:xfrm>
        </p:grpSpPr>
        <p:sp>
          <p:nvSpPr>
            <p:cNvPr id="6" name="任意多边形: 形状 40">
              <a:extLst>
                <a:ext uri="{FF2B5EF4-FFF2-40B4-BE49-F238E27FC236}">
                  <a16:creationId xmlns:a16="http://schemas.microsoft.com/office/drawing/2014/main" id="{CB7158D6-A77C-C0EB-9B16-1C0388902120}"/>
                </a:ext>
              </a:extLst>
            </p:cNvPr>
            <p:cNvSpPr/>
            <p:nvPr/>
          </p:nvSpPr>
          <p:spPr>
            <a:xfrm>
              <a:off x="338688" y="702645"/>
              <a:ext cx="409155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7" name="Google Shape;694;p42">
              <a:extLst>
                <a:ext uri="{FF2B5EF4-FFF2-40B4-BE49-F238E27FC236}">
                  <a16:creationId xmlns:a16="http://schemas.microsoft.com/office/drawing/2014/main" id="{25A0D45D-628D-712C-2524-F30734158692}"/>
                </a:ext>
              </a:extLst>
            </p:cNvPr>
            <p:cNvSpPr txBox="1">
              <a:spLocks/>
            </p:cNvSpPr>
            <p:nvPr/>
          </p:nvSpPr>
          <p:spPr>
            <a:xfrm>
              <a:off x="-42337" y="1201820"/>
              <a:ext cx="4681792" cy="5117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002060"/>
                  </a:solidFill>
                  <a:latin typeface="UTM Guanine" panose="02040603050506020204" pitchFamily="18" charset="0"/>
                  <a:ea typeface="Cambria" panose="02040503050406030204" pitchFamily="18" charset="0"/>
                </a:rPr>
                <a:t>Địa điểm</a:t>
              </a:r>
              <a:endParaRPr lang="vi-VN" sz="5200" b="1" dirty="0">
                <a:solidFill>
                  <a:srgbClr val="00206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F08EF90-30D2-E6D2-722E-12EF8B5161B5}"/>
              </a:ext>
            </a:extLst>
          </p:cNvPr>
          <p:cNvGrpSpPr/>
          <p:nvPr/>
        </p:nvGrpSpPr>
        <p:grpSpPr>
          <a:xfrm>
            <a:off x="1296330" y="2687921"/>
            <a:ext cx="4681792" cy="1323439"/>
            <a:chOff x="-106937" y="702645"/>
            <a:chExt cx="4681792" cy="1779515"/>
          </a:xfrm>
        </p:grpSpPr>
        <p:sp>
          <p:nvSpPr>
            <p:cNvPr id="9" name="任意多边形: 形状 40">
              <a:extLst>
                <a:ext uri="{FF2B5EF4-FFF2-40B4-BE49-F238E27FC236}">
                  <a16:creationId xmlns:a16="http://schemas.microsoft.com/office/drawing/2014/main" id="{DDD46CA6-737C-1DC1-D9D4-63408C1FB0D1}"/>
                </a:ext>
              </a:extLst>
            </p:cNvPr>
            <p:cNvSpPr/>
            <p:nvPr/>
          </p:nvSpPr>
          <p:spPr>
            <a:xfrm>
              <a:off x="338688" y="702645"/>
              <a:ext cx="379054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18" name="Google Shape;694;p42">
              <a:extLst>
                <a:ext uri="{FF2B5EF4-FFF2-40B4-BE49-F238E27FC236}">
                  <a16:creationId xmlns:a16="http://schemas.microsoft.com/office/drawing/2014/main" id="{71287664-EDE8-2DA9-EE58-81128CA7846A}"/>
                </a:ext>
              </a:extLst>
            </p:cNvPr>
            <p:cNvSpPr txBox="1">
              <a:spLocks/>
            </p:cNvSpPr>
            <p:nvPr/>
          </p:nvSpPr>
          <p:spPr>
            <a:xfrm>
              <a:off x="-106937" y="885169"/>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chemeClr val="accent6">
                      <a:lumMod val="50000"/>
                    </a:schemeClr>
                  </a:solidFill>
                  <a:latin typeface="UTM Guanine" panose="02040603050506020204" pitchFamily="18" charset="0"/>
                  <a:ea typeface="Cambria" panose="02040503050406030204" pitchFamily="18" charset="0"/>
                </a:rPr>
                <a:t>Người</a:t>
              </a:r>
              <a:endParaRPr lang="vi-VN" sz="5200" b="1" dirty="0">
                <a:solidFill>
                  <a:schemeClr val="bg1">
                    <a:lumMod val="50000"/>
                  </a:schemeClr>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4C17EC98-2538-4C21-8286-72EF8E14440E}"/>
              </a:ext>
            </a:extLst>
          </p:cNvPr>
          <p:cNvGrpSpPr/>
          <p:nvPr/>
        </p:nvGrpSpPr>
        <p:grpSpPr>
          <a:xfrm>
            <a:off x="1262287" y="4754008"/>
            <a:ext cx="4681792" cy="1323439"/>
            <a:chOff x="-106937" y="702645"/>
            <a:chExt cx="4681792" cy="1779515"/>
          </a:xfrm>
        </p:grpSpPr>
        <p:sp>
          <p:nvSpPr>
            <p:cNvPr id="20" name="任意多边形: 形状 40">
              <a:extLst>
                <a:ext uri="{FF2B5EF4-FFF2-40B4-BE49-F238E27FC236}">
                  <a16:creationId xmlns:a16="http://schemas.microsoft.com/office/drawing/2014/main" id="{525AE0BF-C6B1-D32D-097E-4595A228E7D1}"/>
                </a:ext>
              </a:extLst>
            </p:cNvPr>
            <p:cNvSpPr/>
            <p:nvPr/>
          </p:nvSpPr>
          <p:spPr>
            <a:xfrm>
              <a:off x="338688" y="702645"/>
              <a:ext cx="379054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22" name="Google Shape;694;p42">
              <a:extLst>
                <a:ext uri="{FF2B5EF4-FFF2-40B4-BE49-F238E27FC236}">
                  <a16:creationId xmlns:a16="http://schemas.microsoft.com/office/drawing/2014/main" id="{0E7884FB-E6CB-789C-5FCE-19C0BDD8A5B3}"/>
                </a:ext>
              </a:extLst>
            </p:cNvPr>
            <p:cNvSpPr txBox="1">
              <a:spLocks/>
            </p:cNvSpPr>
            <p:nvPr/>
          </p:nvSpPr>
          <p:spPr>
            <a:xfrm>
              <a:off x="-106937" y="885169"/>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964B00"/>
                  </a:solidFill>
                  <a:latin typeface="UTM Guanine" panose="02040603050506020204" pitchFamily="18" charset="0"/>
                  <a:ea typeface="Cambria" panose="02040503050406030204" pitchFamily="18" charset="0"/>
                </a:rPr>
                <a:t>Đồ vật</a:t>
              </a:r>
              <a:endParaRPr lang="vi-VN" sz="5200" b="1" dirty="0">
                <a:solidFill>
                  <a:srgbClr val="964B00"/>
                </a:solidFill>
                <a:latin typeface="Cambria" panose="02040503050406030204" pitchFamily="18" charset="0"/>
                <a:ea typeface="Cambria" panose="02040503050406030204" pitchFamily="18" charset="0"/>
              </a:endParaRPr>
            </a:p>
          </p:txBody>
        </p:sp>
      </p:grpSp>
      <p:grpSp>
        <p:nvGrpSpPr>
          <p:cNvPr id="43" name="Group 42">
            <a:extLst>
              <a:ext uri="{FF2B5EF4-FFF2-40B4-BE49-F238E27FC236}">
                <a16:creationId xmlns:a16="http://schemas.microsoft.com/office/drawing/2014/main" id="{B651C88B-16B3-D590-8AEE-6565D4B160AA}"/>
              </a:ext>
            </a:extLst>
          </p:cNvPr>
          <p:cNvGrpSpPr/>
          <p:nvPr/>
        </p:nvGrpSpPr>
        <p:grpSpPr>
          <a:xfrm>
            <a:off x="6348169" y="4725326"/>
            <a:ext cx="4681792" cy="1323439"/>
            <a:chOff x="-42337" y="702645"/>
            <a:chExt cx="4681792" cy="1779515"/>
          </a:xfrm>
        </p:grpSpPr>
        <p:sp>
          <p:nvSpPr>
            <p:cNvPr id="47" name="任意多边形: 形状 40">
              <a:extLst>
                <a:ext uri="{FF2B5EF4-FFF2-40B4-BE49-F238E27FC236}">
                  <a16:creationId xmlns:a16="http://schemas.microsoft.com/office/drawing/2014/main" id="{9EE7B9B4-A207-60A2-DC51-C2C3790B9E81}"/>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48" name="Google Shape;694;p42">
              <a:extLst>
                <a:ext uri="{FF2B5EF4-FFF2-40B4-BE49-F238E27FC236}">
                  <a16:creationId xmlns:a16="http://schemas.microsoft.com/office/drawing/2014/main" id="{D7932459-8D27-A276-8E2F-D130018AD48C}"/>
                </a:ext>
              </a:extLst>
            </p:cNvPr>
            <p:cNvSpPr txBox="1">
              <a:spLocks/>
            </p:cNvSpPr>
            <p:nvPr/>
          </p:nvSpPr>
          <p:spPr>
            <a:xfrm>
              <a:off x="-42337" y="811658"/>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CA3659"/>
                  </a:solidFill>
                  <a:latin typeface="UTM Guanine" panose="02040603050506020204" pitchFamily="18" charset="0"/>
                  <a:ea typeface="Cambria" panose="02040503050406030204" pitchFamily="18" charset="0"/>
                </a:rPr>
                <a:t>Hoạt động</a:t>
              </a:r>
              <a:endParaRPr lang="vi-VN" sz="5200" b="1" dirty="0">
                <a:solidFill>
                  <a:srgbClr val="CA3659"/>
                </a:solidFill>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C7A16E23-F1EC-9590-2C56-139C9BC3DC13}"/>
              </a:ext>
            </a:extLst>
          </p:cNvPr>
          <p:cNvGrpSpPr/>
          <p:nvPr/>
        </p:nvGrpSpPr>
        <p:grpSpPr>
          <a:xfrm>
            <a:off x="573582" y="162973"/>
            <a:ext cx="11360967" cy="1229777"/>
            <a:chOff x="1937814" y="3743658"/>
            <a:chExt cx="8513228" cy="1376920"/>
          </a:xfrm>
        </p:grpSpPr>
        <p:sp>
          <p:nvSpPr>
            <p:cNvPr id="55" name="Google Shape;470;p34">
              <a:extLst>
                <a:ext uri="{FF2B5EF4-FFF2-40B4-BE49-F238E27FC236}">
                  <a16:creationId xmlns:a16="http://schemas.microsoft.com/office/drawing/2014/main" id="{C2B46066-CAF2-5E7C-6245-435E656C9037}"/>
                </a:ext>
              </a:extLst>
            </p:cNvPr>
            <p:cNvSpPr txBox="1">
              <a:spLocks/>
            </p:cNvSpPr>
            <p:nvPr/>
          </p:nvSpPr>
          <p:spPr>
            <a:xfrm>
              <a:off x="2078845" y="3743658"/>
              <a:ext cx="8372197" cy="59601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Tìm</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tiếp</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các</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từ</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ngữ</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về</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nhà</a:t>
              </a:r>
              <a:r>
                <a:rPr kumimoji="0" lang="en-US" sz="5400" b="0" i="0" u="none" strike="noStrike" kern="0" cap="none" spc="0" normalizeH="0" baseline="0" noProof="0" dirty="0">
                  <a:ln>
                    <a:solidFill>
                      <a:srgbClr val="8F5889">
                        <a:lumMod val="75000"/>
                      </a:srgbClr>
                    </a:solid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trường</a:t>
              </a:r>
              <a:r>
                <a:rPr kumimoji="0" lang="en-US" sz="5400" b="0" i="0" u="none" strike="noStrike" kern="0" cap="none" spc="0" normalizeH="0" baseline="0" noProof="0" dirty="0">
                  <a:ln>
                    <a:solidFill>
                      <a:srgbClr val="8F5889">
                        <a:lumMod val="75000"/>
                      </a:srgbClr>
                    </a:solid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trong</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từng</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nhóm</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sau</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a:t>
              </a:r>
            </a:p>
          </p:txBody>
        </p:sp>
        <p:pic>
          <p:nvPicPr>
            <p:cNvPr id="56" name="Picture 55">
              <a:extLst>
                <a:ext uri="{FF2B5EF4-FFF2-40B4-BE49-F238E27FC236}">
                  <a16:creationId xmlns:a16="http://schemas.microsoft.com/office/drawing/2014/main" id="{3668B01B-2713-6D11-F1A8-9F22512534D6}"/>
                </a:ext>
              </a:extLst>
            </p:cNvPr>
            <p:cNvPicPr>
              <a:picLocks noChangeAspect="1"/>
            </p:cNvPicPr>
            <p:nvPr/>
          </p:nvPicPr>
          <p:blipFill>
            <a:blip r:embed="rId8"/>
            <a:stretch>
              <a:fillRect/>
            </a:stretch>
          </p:blipFill>
          <p:spPr>
            <a:xfrm>
              <a:off x="1937814" y="3838393"/>
              <a:ext cx="916980" cy="1282185"/>
            </a:xfrm>
            <a:prstGeom prst="rect">
              <a:avLst/>
            </a:prstGeom>
          </p:spPr>
        </p:pic>
      </p:grpSp>
      <p:cxnSp>
        <p:nvCxnSpPr>
          <p:cNvPr id="3" name="Straight Connector 2"/>
          <p:cNvCxnSpPr/>
          <p:nvPr/>
        </p:nvCxnSpPr>
        <p:spPr>
          <a:xfrm>
            <a:off x="1797299" y="1140748"/>
            <a:ext cx="9313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57828" y="1140748"/>
            <a:ext cx="25713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205092" y="1106112"/>
            <a:ext cx="25454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09684" y="1820105"/>
            <a:ext cx="28120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30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strips(downLeft)">
                                      <p:cBhvr>
                                        <p:cTn id="7" dur="1000"/>
                                        <p:tgtEl>
                                          <p:spTgt spid="71"/>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par>
                          <p:cTn id="11" fill="hold">
                            <p:stCondLst>
                              <p:cond delay="1000"/>
                            </p:stCondLst>
                            <p:childTnLst>
                              <p:par>
                                <p:cTn id="12" presetID="50" presetClass="entr" presetSubtype="0" decel="10000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3"/>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2000"/>
                            </p:stCondLst>
                            <p:childTnLst>
                              <p:par>
                                <p:cTn id="18" presetID="50" presetClass="entr" presetSubtype="0" decel="10000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3"/>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par>
                          <p:cTn id="23" fill="hold">
                            <p:stCondLst>
                              <p:cond delay="3000"/>
                            </p:stCondLst>
                            <p:childTnLst>
                              <p:par>
                                <p:cTn id="24" presetID="50" presetClass="entr" presetSubtype="0" decel="10000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strVal val="#ppt_w+.3"/>
                                          </p:val>
                                        </p:tav>
                                        <p:tav tm="100000">
                                          <p:val>
                                            <p:strVal val="#ppt_w"/>
                                          </p:val>
                                        </p:tav>
                                      </p:tavLst>
                                    </p:anim>
                                    <p:anim calcmode="lin" valueType="num">
                                      <p:cBhvr>
                                        <p:cTn id="27" dur="1000" fill="hold"/>
                                        <p:tgtEl>
                                          <p:spTgt spid="19"/>
                                        </p:tgtEl>
                                        <p:attrNameLst>
                                          <p:attrName>ppt_h</p:attrName>
                                        </p:attrNameLst>
                                      </p:cBhvr>
                                      <p:tavLst>
                                        <p:tav tm="0">
                                          <p:val>
                                            <p:strVal val="#ppt_h"/>
                                          </p:val>
                                        </p:tav>
                                        <p:tav tm="100000">
                                          <p:val>
                                            <p:strVal val="#ppt_h"/>
                                          </p:val>
                                        </p:tav>
                                      </p:tavLst>
                                    </p:anim>
                                    <p:animEffect transition="in" filter="fade">
                                      <p:cBhvr>
                                        <p:cTn id="28" dur="1000"/>
                                        <p:tgtEl>
                                          <p:spTgt spid="19"/>
                                        </p:tgtEl>
                                      </p:cBhvr>
                                    </p:animEffect>
                                  </p:childTnLst>
                                </p:cTn>
                              </p:par>
                            </p:childTnLst>
                          </p:cTn>
                        </p:par>
                        <p:par>
                          <p:cTn id="29" fill="hold">
                            <p:stCondLst>
                              <p:cond delay="4000"/>
                            </p:stCondLst>
                            <p:childTnLst>
                              <p:par>
                                <p:cTn id="30" presetID="50" presetClass="entr" presetSubtype="0" decel="100000"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1000" fill="hold"/>
                                        <p:tgtEl>
                                          <p:spTgt spid="43"/>
                                        </p:tgtEl>
                                        <p:attrNameLst>
                                          <p:attrName>ppt_w</p:attrName>
                                        </p:attrNameLst>
                                      </p:cBhvr>
                                      <p:tavLst>
                                        <p:tav tm="0">
                                          <p:val>
                                            <p:strVal val="#ppt_w+.3"/>
                                          </p:val>
                                        </p:tav>
                                        <p:tav tm="100000">
                                          <p:val>
                                            <p:strVal val="#ppt_w"/>
                                          </p:val>
                                        </p:tav>
                                      </p:tavLst>
                                    </p:anim>
                                    <p:anim calcmode="lin" valueType="num">
                                      <p:cBhvr>
                                        <p:cTn id="33" dur="1000" fill="hold"/>
                                        <p:tgtEl>
                                          <p:spTgt spid="43"/>
                                        </p:tgtEl>
                                        <p:attrNameLst>
                                          <p:attrName>ppt_h</p:attrName>
                                        </p:attrNameLst>
                                      </p:cBhvr>
                                      <p:tavLst>
                                        <p:tav tm="0">
                                          <p:val>
                                            <p:strVal val="#ppt_h"/>
                                          </p:val>
                                        </p:tav>
                                        <p:tav tm="100000">
                                          <p:val>
                                            <p:strVal val="#ppt_h"/>
                                          </p:val>
                                        </p:tav>
                                      </p:tavLst>
                                    </p:anim>
                                    <p:animEffect transition="in" filter="fade">
                                      <p:cBhvr>
                                        <p:cTn id="34" dur="10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0" y="5717251"/>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 name="Group 2">
            <a:extLst>
              <a:ext uri="{FF2B5EF4-FFF2-40B4-BE49-F238E27FC236}">
                <a16:creationId xmlns:a16="http://schemas.microsoft.com/office/drawing/2014/main" id="{E6D08AA5-7BF3-E98F-0790-B0F127654DBB}"/>
              </a:ext>
            </a:extLst>
          </p:cNvPr>
          <p:cNvGrpSpPr/>
          <p:nvPr/>
        </p:nvGrpSpPr>
        <p:grpSpPr>
          <a:xfrm>
            <a:off x="-139828" y="1965380"/>
            <a:ext cx="4681792" cy="1520343"/>
            <a:chOff x="-42337" y="702645"/>
            <a:chExt cx="4681792" cy="1779515"/>
          </a:xfrm>
        </p:grpSpPr>
        <p:sp>
          <p:nvSpPr>
            <p:cNvPr id="5" name="任意多边形: 形状 40">
              <a:extLst>
                <a:ext uri="{FF2B5EF4-FFF2-40B4-BE49-F238E27FC236}">
                  <a16:creationId xmlns:a16="http://schemas.microsoft.com/office/drawing/2014/main" id="{EA59DD17-2E0D-0072-F253-F1EF3C7E0D2F}"/>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6" name="Google Shape;694;p42">
              <a:extLst>
                <a:ext uri="{FF2B5EF4-FFF2-40B4-BE49-F238E27FC236}">
                  <a16:creationId xmlns:a16="http://schemas.microsoft.com/office/drawing/2014/main" id="{BEED0ED4-CE13-65D9-CA4B-96AFD13C3642}"/>
                </a:ext>
              </a:extLst>
            </p:cNvPr>
            <p:cNvSpPr txBox="1">
              <a:spLocks/>
            </p:cNvSpPr>
            <p:nvPr/>
          </p:nvSpPr>
          <p:spPr>
            <a:xfrm>
              <a:off x="-42337" y="1201820"/>
              <a:ext cx="4681792" cy="5117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002060"/>
                  </a:solidFill>
                  <a:latin typeface="UTM Guanine" panose="02040603050506020204" pitchFamily="18" charset="0"/>
                  <a:ea typeface="Cambria" panose="02040503050406030204" pitchFamily="18" charset="0"/>
                </a:rPr>
                <a:t>Địa điểm</a:t>
              </a:r>
              <a:endParaRPr lang="vi-VN" sz="5200" b="1" dirty="0">
                <a:solidFill>
                  <a:srgbClr val="00206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24168EA-D75B-DE88-CE73-C9F3908218CC}"/>
              </a:ext>
            </a:extLst>
          </p:cNvPr>
          <p:cNvGrpSpPr/>
          <p:nvPr/>
        </p:nvGrpSpPr>
        <p:grpSpPr>
          <a:xfrm>
            <a:off x="-139828" y="381979"/>
            <a:ext cx="4696684" cy="1323439"/>
            <a:chOff x="-106937" y="702645"/>
            <a:chExt cx="4696684" cy="1779515"/>
          </a:xfrm>
        </p:grpSpPr>
        <p:sp>
          <p:nvSpPr>
            <p:cNvPr id="8" name="任意多边形: 形状 40">
              <a:extLst>
                <a:ext uri="{FF2B5EF4-FFF2-40B4-BE49-F238E27FC236}">
                  <a16:creationId xmlns:a16="http://schemas.microsoft.com/office/drawing/2014/main" id="{12B285A6-9092-4EC1-DD5D-325A490A1A4C}"/>
                </a:ext>
              </a:extLst>
            </p:cNvPr>
            <p:cNvSpPr/>
            <p:nvPr/>
          </p:nvSpPr>
          <p:spPr>
            <a:xfrm>
              <a:off x="338688" y="702645"/>
              <a:ext cx="3971625"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9" name="Google Shape;694;p42">
              <a:extLst>
                <a:ext uri="{FF2B5EF4-FFF2-40B4-BE49-F238E27FC236}">
                  <a16:creationId xmlns:a16="http://schemas.microsoft.com/office/drawing/2014/main" id="{783A07D3-DDA7-1EA5-771C-025B5ED699EA}"/>
                </a:ext>
              </a:extLst>
            </p:cNvPr>
            <p:cNvSpPr txBox="1">
              <a:spLocks/>
            </p:cNvSpPr>
            <p:nvPr/>
          </p:nvSpPr>
          <p:spPr>
            <a:xfrm>
              <a:off x="-106937" y="885170"/>
              <a:ext cx="4696684"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chemeClr val="accent6">
                      <a:lumMod val="50000"/>
                    </a:schemeClr>
                  </a:solidFill>
                  <a:latin typeface="UTM Guanine" panose="02040603050506020204" pitchFamily="18" charset="0"/>
                  <a:ea typeface="Cambria" panose="02040503050406030204" pitchFamily="18" charset="0"/>
                </a:rPr>
                <a:t>Người</a:t>
              </a:r>
              <a:endParaRPr lang="vi-VN" sz="5200" b="1" dirty="0">
                <a:solidFill>
                  <a:schemeClr val="bg1">
                    <a:lumMod val="50000"/>
                  </a:schemeClr>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49078C4D-7AB4-4904-58B1-57360388F11F}"/>
              </a:ext>
            </a:extLst>
          </p:cNvPr>
          <p:cNvGrpSpPr/>
          <p:nvPr/>
        </p:nvGrpSpPr>
        <p:grpSpPr>
          <a:xfrm>
            <a:off x="-139828" y="3652314"/>
            <a:ext cx="4681792" cy="1323439"/>
            <a:chOff x="-106937" y="702645"/>
            <a:chExt cx="4681792" cy="1779515"/>
          </a:xfrm>
        </p:grpSpPr>
        <p:sp>
          <p:nvSpPr>
            <p:cNvPr id="19" name="任意多边形: 形状 40">
              <a:extLst>
                <a:ext uri="{FF2B5EF4-FFF2-40B4-BE49-F238E27FC236}">
                  <a16:creationId xmlns:a16="http://schemas.microsoft.com/office/drawing/2014/main" id="{0C048FA4-C33E-ACE5-A792-102B944A8504}"/>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20" name="Google Shape;694;p42">
              <a:extLst>
                <a:ext uri="{FF2B5EF4-FFF2-40B4-BE49-F238E27FC236}">
                  <a16:creationId xmlns:a16="http://schemas.microsoft.com/office/drawing/2014/main" id="{828D61E4-FB5E-54E5-F3DA-B9C278603C32}"/>
                </a:ext>
              </a:extLst>
            </p:cNvPr>
            <p:cNvSpPr txBox="1">
              <a:spLocks/>
            </p:cNvSpPr>
            <p:nvPr/>
          </p:nvSpPr>
          <p:spPr>
            <a:xfrm>
              <a:off x="-106937" y="885169"/>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964B00"/>
                  </a:solidFill>
                  <a:latin typeface="UTM Guanine" panose="02040603050506020204" pitchFamily="18" charset="0"/>
                  <a:ea typeface="Cambria" panose="02040503050406030204" pitchFamily="18" charset="0"/>
                </a:rPr>
                <a:t>Đồ vật</a:t>
              </a:r>
              <a:endParaRPr lang="vi-VN" sz="5200" b="1" dirty="0">
                <a:solidFill>
                  <a:srgbClr val="964B00"/>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253D287E-A4A3-99B3-A0DA-A11D48067080}"/>
              </a:ext>
            </a:extLst>
          </p:cNvPr>
          <p:cNvGrpSpPr/>
          <p:nvPr/>
        </p:nvGrpSpPr>
        <p:grpSpPr>
          <a:xfrm>
            <a:off x="-124936" y="5275744"/>
            <a:ext cx="4681792" cy="1323439"/>
            <a:chOff x="-42337" y="702645"/>
            <a:chExt cx="4681792" cy="1779515"/>
          </a:xfrm>
        </p:grpSpPr>
        <p:sp>
          <p:nvSpPr>
            <p:cNvPr id="23" name="任意多边形: 形状 40">
              <a:extLst>
                <a:ext uri="{FF2B5EF4-FFF2-40B4-BE49-F238E27FC236}">
                  <a16:creationId xmlns:a16="http://schemas.microsoft.com/office/drawing/2014/main" id="{F08EC504-EA1B-E445-E3D8-EDBD3947D53E}"/>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24" name="Google Shape;694;p42">
              <a:extLst>
                <a:ext uri="{FF2B5EF4-FFF2-40B4-BE49-F238E27FC236}">
                  <a16:creationId xmlns:a16="http://schemas.microsoft.com/office/drawing/2014/main" id="{F66BBB06-CB51-8770-9ECE-A5088E9B59CA}"/>
                </a:ext>
              </a:extLst>
            </p:cNvPr>
            <p:cNvSpPr txBox="1">
              <a:spLocks/>
            </p:cNvSpPr>
            <p:nvPr/>
          </p:nvSpPr>
          <p:spPr>
            <a:xfrm>
              <a:off x="-42337" y="811658"/>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CA3659"/>
                  </a:solidFill>
                  <a:latin typeface="UTM Guanine" panose="02040603050506020204" pitchFamily="18" charset="0"/>
                  <a:ea typeface="Cambria" panose="02040503050406030204" pitchFamily="18" charset="0"/>
                </a:rPr>
                <a:t>Hoạt động</a:t>
              </a:r>
              <a:endParaRPr lang="vi-VN" sz="5200" b="1" dirty="0">
                <a:solidFill>
                  <a:srgbClr val="CA3659"/>
                </a:solidFill>
                <a:latin typeface="Cambria" panose="02040503050406030204" pitchFamily="18" charset="0"/>
                <a:ea typeface="Cambria" panose="02040503050406030204" pitchFamily="18" charset="0"/>
              </a:endParaRPr>
            </a:p>
          </p:txBody>
        </p:sp>
      </p:grpSp>
      <p:sp>
        <p:nvSpPr>
          <p:cNvPr id="25" name="Rectangle: Rounded Corners 24">
            <a:extLst>
              <a:ext uri="{FF2B5EF4-FFF2-40B4-BE49-F238E27FC236}">
                <a16:creationId xmlns:a16="http://schemas.microsoft.com/office/drawing/2014/main" id="{1CDCBEAF-FFFD-952C-E198-3043F36C5FFB}"/>
              </a:ext>
            </a:extLst>
          </p:cNvPr>
          <p:cNvSpPr/>
          <p:nvPr/>
        </p:nvSpPr>
        <p:spPr>
          <a:xfrm>
            <a:off x="4541964" y="357215"/>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6">
                    <a:lumMod val="50000"/>
                  </a:schemeClr>
                </a:solidFill>
                <a:latin typeface="UTM Avo" panose="02040603050506020204" pitchFamily="18" charset="0"/>
              </a:rPr>
              <a:t>Học sinh, …</a:t>
            </a:r>
          </a:p>
        </p:txBody>
      </p:sp>
      <p:sp>
        <p:nvSpPr>
          <p:cNvPr id="26" name="Rectangle: Rounded Corners 25">
            <a:extLst>
              <a:ext uri="{FF2B5EF4-FFF2-40B4-BE49-F238E27FC236}">
                <a16:creationId xmlns:a16="http://schemas.microsoft.com/office/drawing/2014/main" id="{E93D67AE-3CAD-9AD2-0312-DD434C0D0AFD}"/>
              </a:ext>
            </a:extLst>
          </p:cNvPr>
          <p:cNvSpPr/>
          <p:nvPr/>
        </p:nvSpPr>
        <p:spPr>
          <a:xfrm>
            <a:off x="4621456" y="1992339"/>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6">
                    <a:lumMod val="50000"/>
                  </a:schemeClr>
                </a:solidFill>
                <a:latin typeface="UTM Avo" panose="02040603050506020204" pitchFamily="18" charset="0"/>
              </a:rPr>
              <a:t>Cổng trường, …</a:t>
            </a:r>
          </a:p>
        </p:txBody>
      </p:sp>
      <p:sp>
        <p:nvSpPr>
          <p:cNvPr id="27" name="Rectangle: Rounded Corners 26">
            <a:extLst>
              <a:ext uri="{FF2B5EF4-FFF2-40B4-BE49-F238E27FC236}">
                <a16:creationId xmlns:a16="http://schemas.microsoft.com/office/drawing/2014/main" id="{157B30DA-88F3-3684-5964-5CC28AA4837F}"/>
              </a:ext>
            </a:extLst>
          </p:cNvPr>
          <p:cNvSpPr/>
          <p:nvPr/>
        </p:nvSpPr>
        <p:spPr>
          <a:xfrm>
            <a:off x="4621456" y="3627463"/>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accent6">
                    <a:lumMod val="50000"/>
                  </a:schemeClr>
                </a:solidFill>
                <a:latin typeface="UTM Avo" panose="02040603050506020204" pitchFamily="18" charset="0"/>
              </a:rPr>
              <a:t>Bàn</a:t>
            </a:r>
            <a:r>
              <a:rPr lang="en-US" sz="4400" b="1" dirty="0" smtClean="0">
                <a:solidFill>
                  <a:schemeClr val="accent6">
                    <a:lumMod val="50000"/>
                  </a:schemeClr>
                </a:solidFill>
                <a:latin typeface="UTM Avo" panose="02040603050506020204" pitchFamily="18" charset="0"/>
              </a:rPr>
              <a:t>, </a:t>
            </a:r>
            <a:r>
              <a:rPr lang="en-US" sz="4400" b="1" dirty="0">
                <a:solidFill>
                  <a:schemeClr val="accent6">
                    <a:lumMod val="50000"/>
                  </a:schemeClr>
                </a:solidFill>
                <a:latin typeface="UTM Avo" panose="02040603050506020204" pitchFamily="18" charset="0"/>
              </a:rPr>
              <a:t>…</a:t>
            </a:r>
          </a:p>
        </p:txBody>
      </p:sp>
      <p:sp>
        <p:nvSpPr>
          <p:cNvPr id="28" name="Rectangle: Rounded Corners 27">
            <a:extLst>
              <a:ext uri="{FF2B5EF4-FFF2-40B4-BE49-F238E27FC236}">
                <a16:creationId xmlns:a16="http://schemas.microsoft.com/office/drawing/2014/main" id="{8781ACF7-3B17-9376-336E-15AE23EC2808}"/>
              </a:ext>
            </a:extLst>
          </p:cNvPr>
          <p:cNvSpPr/>
          <p:nvPr/>
        </p:nvSpPr>
        <p:spPr>
          <a:xfrm>
            <a:off x="4658447" y="5275744"/>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6">
                    <a:lumMod val="50000"/>
                  </a:schemeClr>
                </a:solidFill>
                <a:latin typeface="UTM Avo" panose="02040603050506020204" pitchFamily="18" charset="0"/>
              </a:rPr>
              <a:t>Viết, …</a:t>
            </a:r>
          </a:p>
        </p:txBody>
      </p:sp>
    </p:spTree>
    <p:extLst>
      <p:ext uri="{BB962C8B-B14F-4D97-AF65-F5344CB8AC3E}">
        <p14:creationId xmlns:p14="http://schemas.microsoft.com/office/powerpoint/2010/main" val="3024860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par>
                          <p:cTn id="14" fill="hold">
                            <p:stCondLst>
                              <p:cond delay="1500"/>
                            </p:stCondLst>
                            <p:childTnLst>
                              <p:par>
                                <p:cTn id="15" presetID="50" presetClass="entr" presetSubtype="0" decel="10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3000"/>
                            </p:stCondLst>
                            <p:childTnLst>
                              <p:par>
                                <p:cTn id="25" presetID="50" presetClass="entr" presetSubtype="0" decel="1000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3"/>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par>
                          <p:cTn id="34" fill="hold">
                            <p:stCondLst>
                              <p:cond delay="4500"/>
                            </p:stCondLst>
                            <p:childTnLst>
                              <p:par>
                                <p:cTn id="35" presetID="50" presetClass="entr" presetSubtype="0" decel="10000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3"/>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62592" y="1533183"/>
            <a:ext cx="3216140" cy="4627540"/>
          </a:xfrm>
          <a:prstGeom prst="rect">
            <a:avLst/>
          </a:prstGeom>
        </p:spPr>
      </p:pic>
      <p:sp>
        <p:nvSpPr>
          <p:cNvPr id="2" name="TextBox 1">
            <a:extLst>
              <a:ext uri="{FF2B5EF4-FFF2-40B4-BE49-F238E27FC236}">
                <a16:creationId xmlns:a16="http://schemas.microsoft.com/office/drawing/2014/main" id="{BA02F7E1-EA98-3C28-B36F-2B6AE389148C}"/>
              </a:ext>
            </a:extLst>
          </p:cNvPr>
          <p:cNvSpPr txBox="1"/>
          <p:nvPr/>
        </p:nvSpPr>
        <p:spPr>
          <a:xfrm>
            <a:off x="1151339" y="244914"/>
            <a:ext cx="10478069" cy="1491948"/>
          </a:xfrm>
          <a:prstGeom prst="rect">
            <a:avLst/>
          </a:prstGeom>
          <a:noFill/>
        </p:spPr>
        <p:txBody>
          <a:bodyPr wrap="square" rtlCol="0">
            <a:prstTxWarp prst="textWave1">
              <a:avLst>
                <a:gd name="adj1" fmla="val 14206"/>
                <a:gd name="adj2" fmla="val 0"/>
              </a:avLst>
            </a:prstTxWarp>
            <a:spAutoFit/>
          </a:bodyPr>
          <a:lstStyle/>
          <a:p>
            <a:pPr algn="ctr"/>
            <a:r>
              <a:rPr lang="en-US" sz="8000" b="1" dirty="0">
                <a:ln w="9525">
                  <a:solidFill>
                    <a:schemeClr val="bg1"/>
                  </a:solidFill>
                  <a:prstDash val="solid"/>
                </a:ln>
                <a:solidFill>
                  <a:schemeClr val="accent6">
                    <a:lumMod val="50000"/>
                  </a:schemeClr>
                </a:solidFill>
                <a:effectLst>
                  <a:outerShdw blurRad="38100" dist="38100" dir="2700000" algn="tl">
                    <a:srgbClr val="000000">
                      <a:alpha val="43137"/>
                    </a:srgbClr>
                  </a:outerShdw>
                </a:effectLst>
                <a:latin typeface="#9Slide05 SVNClementine" panose="020F0502020204030203" pitchFamily="34" charset="0"/>
              </a:rPr>
              <a:t>ĐÓNG</a:t>
            </a:r>
            <a:r>
              <a:rPr lang="en-US" sz="8000" b="1" dirty="0">
                <a:ln w="9525">
                  <a:solidFill>
                    <a:schemeClr val="bg1"/>
                  </a:solidFill>
                  <a:prstDash val="solid"/>
                </a:ln>
                <a:solidFill>
                  <a:schemeClr val="accent6">
                    <a:lumMod val="50000"/>
                  </a:schemeClr>
                </a:solidFill>
                <a:effectLst>
                  <a:outerShdw blurRad="38100" dist="38100" dir="2700000" algn="tl" rotWithShape="0">
                    <a:srgbClr val="000000">
                      <a:alpha val="43137"/>
                    </a:srgbClr>
                  </a:outerShdw>
                </a:effectLst>
                <a:latin typeface="#9Slide05 SVNClementine" panose="020F0502020204030203" pitchFamily="34" charset="0"/>
              </a:rPr>
              <a:t> GÓI NÔNG SẢN</a:t>
            </a:r>
          </a:p>
        </p:txBody>
      </p:sp>
      <p:pic>
        <p:nvPicPr>
          <p:cNvPr id="26" name="Picture 2">
            <a:extLst>
              <a:ext uri="{FF2B5EF4-FFF2-40B4-BE49-F238E27FC236}">
                <a16:creationId xmlns:a16="http://schemas.microsoft.com/office/drawing/2014/main" id="{A140359F-2008-B95C-3AA6-DD4478039B6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86148" y="3639721"/>
            <a:ext cx="2224978" cy="1891231"/>
          </a:xfrm>
          <a:prstGeom prst="rect">
            <a:avLst/>
          </a:prstGeom>
        </p:spPr>
      </p:pic>
      <p:pic>
        <p:nvPicPr>
          <p:cNvPr id="27" name="Picture 3">
            <a:extLst>
              <a:ext uri="{FF2B5EF4-FFF2-40B4-BE49-F238E27FC236}">
                <a16:creationId xmlns:a16="http://schemas.microsoft.com/office/drawing/2014/main" id="{9BEE9AD1-911B-C031-962E-1C29F52DB3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id="{98ECCC14-9E9C-A61B-553C-56A9E2FF51A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0911" y="4172979"/>
            <a:ext cx="2224978" cy="1891231"/>
          </a:xfrm>
          <a:prstGeom prst="rect">
            <a:avLst/>
          </a:prstGeom>
        </p:spPr>
      </p:pic>
      <p:pic>
        <p:nvPicPr>
          <p:cNvPr id="29" name="Picture 2">
            <a:extLst>
              <a:ext uri="{FF2B5EF4-FFF2-40B4-BE49-F238E27FC236}">
                <a16:creationId xmlns:a16="http://schemas.microsoft.com/office/drawing/2014/main" id="{0666C1DA-6B0C-EE74-90DE-7AF58337C7D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005563" y="4241630"/>
            <a:ext cx="2224978" cy="1891231"/>
          </a:xfrm>
          <a:prstGeom prst="rect">
            <a:avLst/>
          </a:prstGeom>
        </p:spPr>
      </p:pic>
      <p:pic>
        <p:nvPicPr>
          <p:cNvPr id="32" name="Picture 3">
            <a:extLst>
              <a:ext uri="{FF2B5EF4-FFF2-40B4-BE49-F238E27FC236}">
                <a16:creationId xmlns:a16="http://schemas.microsoft.com/office/drawing/2014/main" id="{7144C68D-CF93-6C08-053A-67B9E430C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988395" y="3846953"/>
            <a:ext cx="2654910" cy="2037644"/>
          </a:xfrm>
          <a:prstGeom prst="rect">
            <a:avLst/>
          </a:prstGeom>
        </p:spPr>
      </p:pic>
      <p:grpSp>
        <p:nvGrpSpPr>
          <p:cNvPr id="5" name="Group 4">
            <a:extLst>
              <a:ext uri="{FF2B5EF4-FFF2-40B4-BE49-F238E27FC236}">
                <a16:creationId xmlns:a16="http://schemas.microsoft.com/office/drawing/2014/main" id="{1437ADC7-EB31-C7C8-024D-0DC6E1DCC0E0}"/>
              </a:ext>
            </a:extLst>
          </p:cNvPr>
          <p:cNvGrpSpPr/>
          <p:nvPr/>
        </p:nvGrpSpPr>
        <p:grpSpPr>
          <a:xfrm>
            <a:off x="562592" y="5122417"/>
            <a:ext cx="11146911" cy="1561567"/>
            <a:chOff x="734178" y="5110797"/>
            <a:chExt cx="11146911" cy="1561567"/>
          </a:xfrm>
        </p:grpSpPr>
        <p:sp>
          <p:nvSpPr>
            <p:cNvPr id="3" name="任意多边形: 形状 51">
              <a:extLst>
                <a:ext uri="{FF2B5EF4-FFF2-40B4-BE49-F238E27FC236}">
                  <a16:creationId xmlns:a16="http://schemas.microsoft.com/office/drawing/2014/main" id="{A3E39F5A-E864-132C-5FBB-2CBFBA23B0D3}"/>
                </a:ext>
              </a:extLst>
            </p:cNvPr>
            <p:cNvSpPr/>
            <p:nvPr/>
          </p:nvSpPr>
          <p:spPr>
            <a:xfrm>
              <a:off x="734178" y="5110797"/>
              <a:ext cx="11146911" cy="1561567"/>
            </a:xfrm>
            <a:custGeom>
              <a:avLst/>
              <a:gdLst>
                <a:gd name="connsiteX0" fmla="*/ 825381 w 11146911"/>
                <a:gd name="connsiteY0" fmla="*/ 0 h 1561567"/>
                <a:gd name="connsiteX1" fmla="*/ 1409014 w 11146911"/>
                <a:gd name="connsiteY1" fmla="*/ 91489 h 1561567"/>
                <a:gd name="connsiteX2" fmla="*/ 1418890 w 11146911"/>
                <a:gd name="connsiteY2" fmla="*/ 96019 h 1561567"/>
                <a:gd name="connsiteX3" fmla="*/ 1428767 w 11146911"/>
                <a:gd name="connsiteY3" fmla="*/ 91489 h 1561567"/>
                <a:gd name="connsiteX4" fmla="*/ 2012400 w 11146911"/>
                <a:gd name="connsiteY4" fmla="*/ 0 h 1561567"/>
                <a:gd name="connsiteX5" fmla="*/ 2596032 w 11146911"/>
                <a:gd name="connsiteY5" fmla="*/ 91489 h 1561567"/>
                <a:gd name="connsiteX6" fmla="*/ 2605911 w 11146911"/>
                <a:gd name="connsiteY6" fmla="*/ 96019 h 1561567"/>
                <a:gd name="connsiteX7" fmla="*/ 2615787 w 11146911"/>
                <a:gd name="connsiteY7" fmla="*/ 91489 h 1561567"/>
                <a:gd name="connsiteX8" fmla="*/ 3199420 w 11146911"/>
                <a:gd name="connsiteY8" fmla="*/ 0 h 1561567"/>
                <a:gd name="connsiteX9" fmla="*/ 3783053 w 11146911"/>
                <a:gd name="connsiteY9" fmla="*/ 91489 h 1561567"/>
                <a:gd name="connsiteX10" fmla="*/ 3792929 w 11146911"/>
                <a:gd name="connsiteY10" fmla="*/ 96019 h 1561567"/>
                <a:gd name="connsiteX11" fmla="*/ 3802806 w 11146911"/>
                <a:gd name="connsiteY11" fmla="*/ 91489 h 1561567"/>
                <a:gd name="connsiteX12" fmla="*/ 4386438 w 11146911"/>
                <a:gd name="connsiteY12" fmla="*/ 0 h 1561567"/>
                <a:gd name="connsiteX13" fmla="*/ 4970071 w 11146911"/>
                <a:gd name="connsiteY13" fmla="*/ 91489 h 1561567"/>
                <a:gd name="connsiteX14" fmla="*/ 4979950 w 11146911"/>
                <a:gd name="connsiteY14" fmla="*/ 96019 h 1561567"/>
                <a:gd name="connsiteX15" fmla="*/ 4989826 w 11146911"/>
                <a:gd name="connsiteY15" fmla="*/ 91489 h 1561567"/>
                <a:gd name="connsiteX16" fmla="*/ 5573459 w 11146911"/>
                <a:gd name="connsiteY16" fmla="*/ 0 h 1561567"/>
                <a:gd name="connsiteX17" fmla="*/ 6157091 w 11146911"/>
                <a:gd name="connsiteY17" fmla="*/ 91489 h 1561567"/>
                <a:gd name="connsiteX18" fmla="*/ 6166968 w 11146911"/>
                <a:gd name="connsiteY18" fmla="*/ 96019 h 1561567"/>
                <a:gd name="connsiteX19" fmla="*/ 6176845 w 11146911"/>
                <a:gd name="connsiteY19" fmla="*/ 91489 h 1561567"/>
                <a:gd name="connsiteX20" fmla="*/ 6760477 w 11146911"/>
                <a:gd name="connsiteY20" fmla="*/ 0 h 1561567"/>
                <a:gd name="connsiteX21" fmla="*/ 7344110 w 11146911"/>
                <a:gd name="connsiteY21" fmla="*/ 91489 h 1561567"/>
                <a:gd name="connsiteX22" fmla="*/ 7353987 w 11146911"/>
                <a:gd name="connsiteY22" fmla="*/ 96019 h 1561567"/>
                <a:gd name="connsiteX23" fmla="*/ 7363863 w 11146911"/>
                <a:gd name="connsiteY23" fmla="*/ 91489 h 1561567"/>
                <a:gd name="connsiteX24" fmla="*/ 7947496 w 11146911"/>
                <a:gd name="connsiteY24" fmla="*/ 0 h 1561567"/>
                <a:gd name="connsiteX25" fmla="*/ 8531128 w 11146911"/>
                <a:gd name="connsiteY25" fmla="*/ 91489 h 1561567"/>
                <a:gd name="connsiteX26" fmla="*/ 8541003 w 11146911"/>
                <a:gd name="connsiteY26" fmla="*/ 96018 h 1561567"/>
                <a:gd name="connsiteX27" fmla="*/ 8550880 w 11146911"/>
                <a:gd name="connsiteY27" fmla="*/ 91489 h 1561567"/>
                <a:gd name="connsiteX28" fmla="*/ 9134512 w 11146911"/>
                <a:gd name="connsiteY28" fmla="*/ 0 h 1561567"/>
                <a:gd name="connsiteX29" fmla="*/ 9718145 w 11146911"/>
                <a:gd name="connsiteY29" fmla="*/ 91489 h 1561567"/>
                <a:gd name="connsiteX30" fmla="*/ 9728022 w 11146911"/>
                <a:gd name="connsiteY30" fmla="*/ 96018 h 1561567"/>
                <a:gd name="connsiteX31" fmla="*/ 9737896 w 11146911"/>
                <a:gd name="connsiteY31" fmla="*/ 91489 h 1561567"/>
                <a:gd name="connsiteX32" fmla="*/ 10321529 w 11146911"/>
                <a:gd name="connsiteY32" fmla="*/ 0 h 1561567"/>
                <a:gd name="connsiteX33" fmla="*/ 11146911 w 11146911"/>
                <a:gd name="connsiteY33" fmla="*/ 312363 h 1561567"/>
                <a:gd name="connsiteX34" fmla="*/ 10905161 w 11146911"/>
                <a:gd name="connsiteY34" fmla="*/ 533237 h 1561567"/>
                <a:gd name="connsiteX35" fmla="*/ 10862453 w 11146911"/>
                <a:gd name="connsiteY35" fmla="*/ 546573 h 1561567"/>
                <a:gd name="connsiteX36" fmla="*/ 10905161 w 11146911"/>
                <a:gd name="connsiteY36" fmla="*/ 559908 h 1561567"/>
                <a:gd name="connsiteX37" fmla="*/ 11146911 w 11146911"/>
                <a:gd name="connsiteY37" fmla="*/ 780783 h 1561567"/>
                <a:gd name="connsiteX38" fmla="*/ 10905161 w 11146911"/>
                <a:gd name="connsiteY38" fmla="*/ 1001657 h 1561567"/>
                <a:gd name="connsiteX39" fmla="*/ 10862451 w 11146911"/>
                <a:gd name="connsiteY39" fmla="*/ 1014993 h 1561567"/>
                <a:gd name="connsiteX40" fmla="*/ 10905161 w 11146911"/>
                <a:gd name="connsiteY40" fmla="*/ 1028329 h 1561567"/>
                <a:gd name="connsiteX41" fmla="*/ 11146911 w 11146911"/>
                <a:gd name="connsiteY41" fmla="*/ 1249203 h 1561567"/>
                <a:gd name="connsiteX42" fmla="*/ 10321529 w 11146911"/>
                <a:gd name="connsiteY42" fmla="*/ 1561567 h 1561567"/>
                <a:gd name="connsiteX43" fmla="*/ 9737896 w 11146911"/>
                <a:gd name="connsiteY43" fmla="*/ 1470077 h 1561567"/>
                <a:gd name="connsiteX44" fmla="*/ 9728016 w 11146911"/>
                <a:gd name="connsiteY44" fmla="*/ 1465546 h 1561567"/>
                <a:gd name="connsiteX45" fmla="*/ 9718135 w 11146911"/>
                <a:gd name="connsiteY45" fmla="*/ 1470077 h 1561567"/>
                <a:gd name="connsiteX46" fmla="*/ 9134503 w 11146911"/>
                <a:gd name="connsiteY46" fmla="*/ 1561567 h 1561567"/>
                <a:gd name="connsiteX47" fmla="*/ 8550870 w 11146911"/>
                <a:gd name="connsiteY47" fmla="*/ 1470077 h 1561567"/>
                <a:gd name="connsiteX48" fmla="*/ 8540995 w 11146911"/>
                <a:gd name="connsiteY48" fmla="*/ 1465548 h 1561567"/>
                <a:gd name="connsiteX49" fmla="*/ 8531119 w 11146911"/>
                <a:gd name="connsiteY49" fmla="*/ 1470077 h 1561567"/>
                <a:gd name="connsiteX50" fmla="*/ 7947486 w 11146911"/>
                <a:gd name="connsiteY50" fmla="*/ 1561567 h 1561567"/>
                <a:gd name="connsiteX51" fmla="*/ 7363854 w 11146911"/>
                <a:gd name="connsiteY51" fmla="*/ 1470077 h 1561567"/>
                <a:gd name="connsiteX52" fmla="*/ 7353977 w 11146911"/>
                <a:gd name="connsiteY52" fmla="*/ 1465547 h 1561567"/>
                <a:gd name="connsiteX53" fmla="*/ 7344100 w 11146911"/>
                <a:gd name="connsiteY53" fmla="*/ 1470077 h 1561567"/>
                <a:gd name="connsiteX54" fmla="*/ 6760468 w 11146911"/>
                <a:gd name="connsiteY54" fmla="*/ 1561567 h 1561567"/>
                <a:gd name="connsiteX55" fmla="*/ 6176835 w 11146911"/>
                <a:gd name="connsiteY55" fmla="*/ 1470077 h 1561567"/>
                <a:gd name="connsiteX56" fmla="*/ 6166960 w 11146911"/>
                <a:gd name="connsiteY56" fmla="*/ 1465548 h 1561567"/>
                <a:gd name="connsiteX57" fmla="*/ 6157084 w 11146911"/>
                <a:gd name="connsiteY57" fmla="*/ 1470077 h 1561567"/>
                <a:gd name="connsiteX58" fmla="*/ 5573451 w 11146911"/>
                <a:gd name="connsiteY58" fmla="*/ 1561567 h 1561567"/>
                <a:gd name="connsiteX59" fmla="*/ 4989819 w 11146911"/>
                <a:gd name="connsiteY59" fmla="*/ 1470077 h 1561567"/>
                <a:gd name="connsiteX60" fmla="*/ 4979942 w 11146911"/>
                <a:gd name="connsiteY60" fmla="*/ 1465547 h 1561567"/>
                <a:gd name="connsiteX61" fmla="*/ 4970067 w 11146911"/>
                <a:gd name="connsiteY61" fmla="*/ 1470077 h 1561567"/>
                <a:gd name="connsiteX62" fmla="*/ 4386433 w 11146911"/>
                <a:gd name="connsiteY62" fmla="*/ 1561567 h 1561567"/>
                <a:gd name="connsiteX63" fmla="*/ 3802800 w 11146911"/>
                <a:gd name="connsiteY63" fmla="*/ 1470077 h 1561567"/>
                <a:gd name="connsiteX64" fmla="*/ 3792925 w 11146911"/>
                <a:gd name="connsiteY64" fmla="*/ 1465548 h 1561567"/>
                <a:gd name="connsiteX65" fmla="*/ 3783049 w 11146911"/>
                <a:gd name="connsiteY65" fmla="*/ 1470077 h 1561567"/>
                <a:gd name="connsiteX66" fmla="*/ 3199416 w 11146911"/>
                <a:gd name="connsiteY66" fmla="*/ 1561567 h 1561567"/>
                <a:gd name="connsiteX67" fmla="*/ 2615784 w 11146911"/>
                <a:gd name="connsiteY67" fmla="*/ 1470077 h 1561567"/>
                <a:gd name="connsiteX68" fmla="*/ 2605907 w 11146911"/>
                <a:gd name="connsiteY68" fmla="*/ 1465547 h 1561567"/>
                <a:gd name="connsiteX69" fmla="*/ 2596030 w 11146911"/>
                <a:gd name="connsiteY69" fmla="*/ 1470077 h 1561567"/>
                <a:gd name="connsiteX70" fmla="*/ 2012398 w 11146911"/>
                <a:gd name="connsiteY70" fmla="*/ 1561567 h 1561567"/>
                <a:gd name="connsiteX71" fmla="*/ 1428765 w 11146911"/>
                <a:gd name="connsiteY71" fmla="*/ 1470077 h 1561567"/>
                <a:gd name="connsiteX72" fmla="*/ 1418890 w 11146911"/>
                <a:gd name="connsiteY72" fmla="*/ 1465548 h 1561567"/>
                <a:gd name="connsiteX73" fmla="*/ 1409016 w 11146911"/>
                <a:gd name="connsiteY73" fmla="*/ 1470077 h 1561567"/>
                <a:gd name="connsiteX74" fmla="*/ 825381 w 11146911"/>
                <a:gd name="connsiteY74" fmla="*/ 1561567 h 1561567"/>
                <a:gd name="connsiteX75" fmla="*/ 0 w 11146911"/>
                <a:gd name="connsiteY75" fmla="*/ 1249203 h 1561567"/>
                <a:gd name="connsiteX76" fmla="*/ 241749 w 11146911"/>
                <a:gd name="connsiteY76" fmla="*/ 1028329 h 1561567"/>
                <a:gd name="connsiteX77" fmla="*/ 284459 w 11146911"/>
                <a:gd name="connsiteY77" fmla="*/ 1014993 h 1561567"/>
                <a:gd name="connsiteX78" fmla="*/ 241749 w 11146911"/>
                <a:gd name="connsiteY78" fmla="*/ 1001657 h 1561567"/>
                <a:gd name="connsiteX79" fmla="*/ 0 w 11146911"/>
                <a:gd name="connsiteY79" fmla="*/ 780783 h 1561567"/>
                <a:gd name="connsiteX80" fmla="*/ 241749 w 11146911"/>
                <a:gd name="connsiteY80" fmla="*/ 559908 h 1561567"/>
                <a:gd name="connsiteX81" fmla="*/ 284457 w 11146911"/>
                <a:gd name="connsiteY81" fmla="*/ 546573 h 1561567"/>
                <a:gd name="connsiteX82" fmla="*/ 241749 w 11146911"/>
                <a:gd name="connsiteY82" fmla="*/ 533237 h 1561567"/>
                <a:gd name="connsiteX83" fmla="*/ 0 w 11146911"/>
                <a:gd name="connsiteY83" fmla="*/ 312363 h 1561567"/>
                <a:gd name="connsiteX84" fmla="*/ 825381 w 11146911"/>
                <a:gd name="connsiteY84" fmla="*/ 0 h 156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46911" h="1561567" fill="none" extrusionOk="0">
                  <a:moveTo>
                    <a:pt x="825381" y="0"/>
                  </a:moveTo>
                  <a:cubicBezTo>
                    <a:pt x="1073596" y="-14858"/>
                    <a:pt x="1293631" y="28316"/>
                    <a:pt x="1409014" y="91489"/>
                  </a:cubicBezTo>
                  <a:cubicBezTo>
                    <a:pt x="1413399" y="93755"/>
                    <a:pt x="1415159" y="94055"/>
                    <a:pt x="1418890" y="96019"/>
                  </a:cubicBezTo>
                  <a:cubicBezTo>
                    <a:pt x="1422899" y="93586"/>
                    <a:pt x="1426155" y="92138"/>
                    <a:pt x="1428767" y="91489"/>
                  </a:cubicBezTo>
                  <a:cubicBezTo>
                    <a:pt x="1570221" y="38305"/>
                    <a:pt x="1780956" y="8107"/>
                    <a:pt x="2012400" y="0"/>
                  </a:cubicBezTo>
                  <a:cubicBezTo>
                    <a:pt x="2255655" y="8023"/>
                    <a:pt x="2437342" y="42356"/>
                    <a:pt x="2596032" y="91489"/>
                  </a:cubicBezTo>
                  <a:cubicBezTo>
                    <a:pt x="2599436" y="93421"/>
                    <a:pt x="2603490" y="95485"/>
                    <a:pt x="2605911" y="96019"/>
                  </a:cubicBezTo>
                  <a:cubicBezTo>
                    <a:pt x="2608431" y="94570"/>
                    <a:pt x="2611016" y="93376"/>
                    <a:pt x="2615787" y="91489"/>
                  </a:cubicBezTo>
                  <a:cubicBezTo>
                    <a:pt x="2764104" y="53774"/>
                    <a:pt x="2958206" y="43325"/>
                    <a:pt x="3199420" y="0"/>
                  </a:cubicBezTo>
                  <a:cubicBezTo>
                    <a:pt x="3448736" y="20527"/>
                    <a:pt x="3669477" y="41449"/>
                    <a:pt x="3783053" y="91489"/>
                  </a:cubicBezTo>
                  <a:cubicBezTo>
                    <a:pt x="3786743" y="93721"/>
                    <a:pt x="3790358" y="95161"/>
                    <a:pt x="3792929" y="96019"/>
                  </a:cubicBezTo>
                  <a:cubicBezTo>
                    <a:pt x="3795404" y="95055"/>
                    <a:pt x="3800655" y="92176"/>
                    <a:pt x="3802806" y="91489"/>
                  </a:cubicBezTo>
                  <a:cubicBezTo>
                    <a:pt x="3951036" y="49992"/>
                    <a:pt x="4154577" y="9320"/>
                    <a:pt x="4386438" y="0"/>
                  </a:cubicBezTo>
                  <a:cubicBezTo>
                    <a:pt x="4600977" y="-8306"/>
                    <a:pt x="4848263" y="21282"/>
                    <a:pt x="4970071" y="91489"/>
                  </a:cubicBezTo>
                  <a:cubicBezTo>
                    <a:pt x="4972189" y="92746"/>
                    <a:pt x="4975482" y="93850"/>
                    <a:pt x="4979950" y="96019"/>
                  </a:cubicBezTo>
                  <a:cubicBezTo>
                    <a:pt x="4982888" y="94993"/>
                    <a:pt x="4986338" y="93428"/>
                    <a:pt x="4989826" y="91489"/>
                  </a:cubicBezTo>
                  <a:cubicBezTo>
                    <a:pt x="5124189" y="29337"/>
                    <a:pt x="5349536" y="-22287"/>
                    <a:pt x="5573459" y="0"/>
                  </a:cubicBezTo>
                  <a:cubicBezTo>
                    <a:pt x="5796874" y="28696"/>
                    <a:pt x="6010272" y="38243"/>
                    <a:pt x="6157091" y="91489"/>
                  </a:cubicBezTo>
                  <a:cubicBezTo>
                    <a:pt x="6159454" y="93157"/>
                    <a:pt x="6163826" y="94564"/>
                    <a:pt x="6166968" y="96019"/>
                  </a:cubicBezTo>
                  <a:cubicBezTo>
                    <a:pt x="6168914" y="94773"/>
                    <a:pt x="6173311" y="92642"/>
                    <a:pt x="6176845" y="91489"/>
                  </a:cubicBezTo>
                  <a:cubicBezTo>
                    <a:pt x="6354393" y="52545"/>
                    <a:pt x="6532592" y="-14337"/>
                    <a:pt x="6760477" y="0"/>
                  </a:cubicBezTo>
                  <a:cubicBezTo>
                    <a:pt x="6979316" y="18233"/>
                    <a:pt x="7186197" y="8223"/>
                    <a:pt x="7344110" y="91489"/>
                  </a:cubicBezTo>
                  <a:cubicBezTo>
                    <a:pt x="7347200" y="92824"/>
                    <a:pt x="7350324" y="94902"/>
                    <a:pt x="7353987" y="96019"/>
                  </a:cubicBezTo>
                  <a:cubicBezTo>
                    <a:pt x="7356489" y="95229"/>
                    <a:pt x="7360171" y="93116"/>
                    <a:pt x="7363863" y="91489"/>
                  </a:cubicBezTo>
                  <a:cubicBezTo>
                    <a:pt x="7519892" y="21621"/>
                    <a:pt x="7746354" y="-5545"/>
                    <a:pt x="7947496" y="0"/>
                  </a:cubicBezTo>
                  <a:cubicBezTo>
                    <a:pt x="8181741" y="-31358"/>
                    <a:pt x="8394076" y="21573"/>
                    <a:pt x="8531128" y="91489"/>
                  </a:cubicBezTo>
                  <a:cubicBezTo>
                    <a:pt x="8534630" y="93278"/>
                    <a:pt x="8536137" y="94279"/>
                    <a:pt x="8541003" y="96018"/>
                  </a:cubicBezTo>
                  <a:cubicBezTo>
                    <a:pt x="8544760" y="93791"/>
                    <a:pt x="8547928" y="92396"/>
                    <a:pt x="8550880" y="91489"/>
                  </a:cubicBezTo>
                  <a:cubicBezTo>
                    <a:pt x="8675818" y="26896"/>
                    <a:pt x="8940360" y="-31258"/>
                    <a:pt x="9134512" y="0"/>
                  </a:cubicBezTo>
                  <a:cubicBezTo>
                    <a:pt x="9357373" y="21460"/>
                    <a:pt x="9574025" y="9770"/>
                    <a:pt x="9718145" y="91489"/>
                  </a:cubicBezTo>
                  <a:cubicBezTo>
                    <a:pt x="9722549" y="93787"/>
                    <a:pt x="9725315" y="95179"/>
                    <a:pt x="9728022" y="96018"/>
                  </a:cubicBezTo>
                  <a:cubicBezTo>
                    <a:pt x="9732471" y="93789"/>
                    <a:pt x="9734494" y="92860"/>
                    <a:pt x="9737896" y="91489"/>
                  </a:cubicBezTo>
                  <a:cubicBezTo>
                    <a:pt x="9885714" y="28493"/>
                    <a:pt x="10096540" y="38206"/>
                    <a:pt x="10321529" y="0"/>
                  </a:cubicBezTo>
                  <a:cubicBezTo>
                    <a:pt x="10788491" y="-9253"/>
                    <a:pt x="11150423" y="137084"/>
                    <a:pt x="11146911" y="312363"/>
                  </a:cubicBezTo>
                  <a:cubicBezTo>
                    <a:pt x="11168442" y="404802"/>
                    <a:pt x="11057080" y="489868"/>
                    <a:pt x="10905161" y="533237"/>
                  </a:cubicBezTo>
                  <a:cubicBezTo>
                    <a:pt x="10890680" y="539405"/>
                    <a:pt x="10872110" y="541439"/>
                    <a:pt x="10862453" y="546573"/>
                  </a:cubicBezTo>
                  <a:cubicBezTo>
                    <a:pt x="10881201" y="552529"/>
                    <a:pt x="10895709" y="555217"/>
                    <a:pt x="10905161" y="559908"/>
                  </a:cubicBezTo>
                  <a:cubicBezTo>
                    <a:pt x="11056742" y="633707"/>
                    <a:pt x="11162161" y="688800"/>
                    <a:pt x="11146911" y="780783"/>
                  </a:cubicBezTo>
                  <a:cubicBezTo>
                    <a:pt x="11132002" y="891159"/>
                    <a:pt x="11079784" y="939181"/>
                    <a:pt x="10905161" y="1001657"/>
                  </a:cubicBezTo>
                  <a:cubicBezTo>
                    <a:pt x="10895125" y="1003310"/>
                    <a:pt x="10880218" y="1011601"/>
                    <a:pt x="10862451" y="1014993"/>
                  </a:cubicBezTo>
                  <a:cubicBezTo>
                    <a:pt x="10879886" y="1021861"/>
                    <a:pt x="10889638" y="1023551"/>
                    <a:pt x="10905161" y="1028329"/>
                  </a:cubicBezTo>
                  <a:cubicBezTo>
                    <a:pt x="11037062" y="1087816"/>
                    <a:pt x="11135789" y="1145605"/>
                    <a:pt x="11146911" y="1249203"/>
                  </a:cubicBezTo>
                  <a:cubicBezTo>
                    <a:pt x="11171212" y="1406492"/>
                    <a:pt x="10764876" y="1611834"/>
                    <a:pt x="10321529" y="1561567"/>
                  </a:cubicBezTo>
                  <a:cubicBezTo>
                    <a:pt x="10097565" y="1554601"/>
                    <a:pt x="9900717" y="1505122"/>
                    <a:pt x="9737896" y="1470077"/>
                  </a:cubicBezTo>
                  <a:cubicBezTo>
                    <a:pt x="9734632" y="1468367"/>
                    <a:pt x="9730334" y="1466272"/>
                    <a:pt x="9728016" y="1465546"/>
                  </a:cubicBezTo>
                  <a:cubicBezTo>
                    <a:pt x="9724792" y="1467460"/>
                    <a:pt x="9720378" y="1469474"/>
                    <a:pt x="9718135" y="1470077"/>
                  </a:cubicBezTo>
                  <a:cubicBezTo>
                    <a:pt x="9550586" y="1517105"/>
                    <a:pt x="9340366" y="1557765"/>
                    <a:pt x="9134503" y="1561567"/>
                  </a:cubicBezTo>
                  <a:cubicBezTo>
                    <a:pt x="8910143" y="1564972"/>
                    <a:pt x="8692003" y="1526049"/>
                    <a:pt x="8550870" y="1470077"/>
                  </a:cubicBezTo>
                  <a:cubicBezTo>
                    <a:pt x="8547928" y="1468808"/>
                    <a:pt x="8545888" y="1467391"/>
                    <a:pt x="8540995" y="1465548"/>
                  </a:cubicBezTo>
                  <a:cubicBezTo>
                    <a:pt x="8536355" y="1468080"/>
                    <a:pt x="8534985" y="1467858"/>
                    <a:pt x="8531119" y="1470077"/>
                  </a:cubicBezTo>
                  <a:cubicBezTo>
                    <a:pt x="8343768" y="1551047"/>
                    <a:pt x="8176789" y="1567146"/>
                    <a:pt x="7947486" y="1561567"/>
                  </a:cubicBezTo>
                  <a:cubicBezTo>
                    <a:pt x="7738183" y="1546880"/>
                    <a:pt x="7498336" y="1524107"/>
                    <a:pt x="7363854" y="1470077"/>
                  </a:cubicBezTo>
                  <a:cubicBezTo>
                    <a:pt x="7359443" y="1468279"/>
                    <a:pt x="7358530" y="1467305"/>
                    <a:pt x="7353977" y="1465547"/>
                  </a:cubicBezTo>
                  <a:cubicBezTo>
                    <a:pt x="7351477" y="1466805"/>
                    <a:pt x="7346279" y="1468605"/>
                    <a:pt x="7344100" y="1470077"/>
                  </a:cubicBezTo>
                  <a:cubicBezTo>
                    <a:pt x="7204916" y="1508754"/>
                    <a:pt x="6976940" y="1548351"/>
                    <a:pt x="6760468" y="1561567"/>
                  </a:cubicBezTo>
                  <a:cubicBezTo>
                    <a:pt x="6516311" y="1555814"/>
                    <a:pt x="6305796" y="1549059"/>
                    <a:pt x="6176835" y="1470077"/>
                  </a:cubicBezTo>
                  <a:cubicBezTo>
                    <a:pt x="6174547" y="1468486"/>
                    <a:pt x="6171100" y="1467958"/>
                    <a:pt x="6166960" y="1465548"/>
                  </a:cubicBezTo>
                  <a:cubicBezTo>
                    <a:pt x="6164803" y="1467084"/>
                    <a:pt x="6161252" y="1467819"/>
                    <a:pt x="6157084" y="1470077"/>
                  </a:cubicBezTo>
                  <a:cubicBezTo>
                    <a:pt x="5983796" y="1544946"/>
                    <a:pt x="5759019" y="1564530"/>
                    <a:pt x="5573451" y="1561567"/>
                  </a:cubicBezTo>
                  <a:cubicBezTo>
                    <a:pt x="5359642" y="1596626"/>
                    <a:pt x="5154355" y="1535426"/>
                    <a:pt x="4989819" y="1470077"/>
                  </a:cubicBezTo>
                  <a:cubicBezTo>
                    <a:pt x="4985984" y="1467910"/>
                    <a:pt x="4982478" y="1466122"/>
                    <a:pt x="4979942" y="1465547"/>
                  </a:cubicBezTo>
                  <a:cubicBezTo>
                    <a:pt x="4977014" y="1467234"/>
                    <a:pt x="4972523" y="1468765"/>
                    <a:pt x="4970067" y="1470077"/>
                  </a:cubicBezTo>
                  <a:cubicBezTo>
                    <a:pt x="4839207" y="1564412"/>
                    <a:pt x="4609059" y="1565280"/>
                    <a:pt x="4386433" y="1561567"/>
                  </a:cubicBezTo>
                  <a:cubicBezTo>
                    <a:pt x="4133285" y="1585340"/>
                    <a:pt x="3949095" y="1556472"/>
                    <a:pt x="3802800" y="1470077"/>
                  </a:cubicBezTo>
                  <a:cubicBezTo>
                    <a:pt x="3798034" y="1468196"/>
                    <a:pt x="3796437" y="1466954"/>
                    <a:pt x="3792925" y="1465548"/>
                  </a:cubicBezTo>
                  <a:cubicBezTo>
                    <a:pt x="3788305" y="1467937"/>
                    <a:pt x="3786936" y="1467927"/>
                    <a:pt x="3783049" y="1470077"/>
                  </a:cubicBezTo>
                  <a:cubicBezTo>
                    <a:pt x="3645628" y="1574802"/>
                    <a:pt x="3404844" y="1564105"/>
                    <a:pt x="3199416" y="1561567"/>
                  </a:cubicBezTo>
                  <a:cubicBezTo>
                    <a:pt x="2951428" y="1575362"/>
                    <a:pt x="2756002" y="1527098"/>
                    <a:pt x="2615784" y="1470077"/>
                  </a:cubicBezTo>
                  <a:cubicBezTo>
                    <a:pt x="2613380" y="1469253"/>
                    <a:pt x="2608444" y="1466332"/>
                    <a:pt x="2605907" y="1465547"/>
                  </a:cubicBezTo>
                  <a:cubicBezTo>
                    <a:pt x="2602999" y="1466965"/>
                    <a:pt x="2598091" y="1468690"/>
                    <a:pt x="2596030" y="1470077"/>
                  </a:cubicBezTo>
                  <a:cubicBezTo>
                    <a:pt x="2430856" y="1511093"/>
                    <a:pt x="2237176" y="1567392"/>
                    <a:pt x="2012398" y="1561567"/>
                  </a:cubicBezTo>
                  <a:cubicBezTo>
                    <a:pt x="1755405" y="1569053"/>
                    <a:pt x="1553643" y="1522552"/>
                    <a:pt x="1428765" y="1470077"/>
                  </a:cubicBezTo>
                  <a:cubicBezTo>
                    <a:pt x="1425504" y="1468297"/>
                    <a:pt x="1423616" y="1467702"/>
                    <a:pt x="1418890" y="1465548"/>
                  </a:cubicBezTo>
                  <a:cubicBezTo>
                    <a:pt x="1414013" y="1467372"/>
                    <a:pt x="1412597" y="1468209"/>
                    <a:pt x="1409016" y="1470077"/>
                  </a:cubicBezTo>
                  <a:cubicBezTo>
                    <a:pt x="1259335" y="1536789"/>
                    <a:pt x="1045022" y="1511861"/>
                    <a:pt x="825381" y="1561567"/>
                  </a:cubicBezTo>
                  <a:cubicBezTo>
                    <a:pt x="389900" y="1580680"/>
                    <a:pt x="-1342" y="1459583"/>
                    <a:pt x="0" y="1249203"/>
                  </a:cubicBezTo>
                  <a:cubicBezTo>
                    <a:pt x="-12830" y="1143107"/>
                    <a:pt x="111178" y="1065583"/>
                    <a:pt x="241749" y="1028329"/>
                  </a:cubicBezTo>
                  <a:cubicBezTo>
                    <a:pt x="252745" y="1026037"/>
                    <a:pt x="274168" y="1019605"/>
                    <a:pt x="284459" y="1014993"/>
                  </a:cubicBezTo>
                  <a:cubicBezTo>
                    <a:pt x="262743" y="1010279"/>
                    <a:pt x="254040" y="1004249"/>
                    <a:pt x="241749" y="1001657"/>
                  </a:cubicBezTo>
                  <a:cubicBezTo>
                    <a:pt x="95478" y="946911"/>
                    <a:pt x="12271" y="867668"/>
                    <a:pt x="0" y="780783"/>
                  </a:cubicBezTo>
                  <a:cubicBezTo>
                    <a:pt x="-14022" y="716149"/>
                    <a:pt x="70785" y="621980"/>
                    <a:pt x="241749" y="559908"/>
                  </a:cubicBezTo>
                  <a:cubicBezTo>
                    <a:pt x="258017" y="556622"/>
                    <a:pt x="272829" y="548417"/>
                    <a:pt x="284457" y="546573"/>
                  </a:cubicBezTo>
                  <a:cubicBezTo>
                    <a:pt x="266455" y="540546"/>
                    <a:pt x="251481" y="535915"/>
                    <a:pt x="241749" y="533237"/>
                  </a:cubicBezTo>
                  <a:cubicBezTo>
                    <a:pt x="88628" y="474152"/>
                    <a:pt x="-4823" y="396842"/>
                    <a:pt x="0" y="312363"/>
                  </a:cubicBezTo>
                  <a:cubicBezTo>
                    <a:pt x="-70559" y="185807"/>
                    <a:pt x="342877" y="-63590"/>
                    <a:pt x="825381" y="0"/>
                  </a:cubicBezTo>
                  <a:close/>
                </a:path>
                <a:path w="11146911" h="1561567" stroke="0" extrusionOk="0">
                  <a:moveTo>
                    <a:pt x="825381" y="0"/>
                  </a:moveTo>
                  <a:cubicBezTo>
                    <a:pt x="1075169" y="-31628"/>
                    <a:pt x="1242404" y="64136"/>
                    <a:pt x="1409014" y="91489"/>
                  </a:cubicBezTo>
                  <a:cubicBezTo>
                    <a:pt x="1412963" y="93124"/>
                    <a:pt x="1416290" y="94666"/>
                    <a:pt x="1418890" y="96019"/>
                  </a:cubicBezTo>
                  <a:cubicBezTo>
                    <a:pt x="1422614" y="93795"/>
                    <a:pt x="1425977" y="92865"/>
                    <a:pt x="1428767" y="91489"/>
                  </a:cubicBezTo>
                  <a:cubicBezTo>
                    <a:pt x="1584380" y="23031"/>
                    <a:pt x="1794239" y="1372"/>
                    <a:pt x="2012400" y="0"/>
                  </a:cubicBezTo>
                  <a:cubicBezTo>
                    <a:pt x="2236401" y="-6236"/>
                    <a:pt x="2418812" y="49332"/>
                    <a:pt x="2596032" y="91489"/>
                  </a:cubicBezTo>
                  <a:cubicBezTo>
                    <a:pt x="2599295" y="92890"/>
                    <a:pt x="2603104" y="94986"/>
                    <a:pt x="2605911" y="96019"/>
                  </a:cubicBezTo>
                  <a:cubicBezTo>
                    <a:pt x="2610671" y="94085"/>
                    <a:pt x="2611668" y="92781"/>
                    <a:pt x="2615787" y="91489"/>
                  </a:cubicBezTo>
                  <a:cubicBezTo>
                    <a:pt x="2782262" y="45881"/>
                    <a:pt x="3020316" y="-16605"/>
                    <a:pt x="3199420" y="0"/>
                  </a:cubicBezTo>
                  <a:cubicBezTo>
                    <a:pt x="3416005" y="7394"/>
                    <a:pt x="3614966" y="28328"/>
                    <a:pt x="3783053" y="91489"/>
                  </a:cubicBezTo>
                  <a:cubicBezTo>
                    <a:pt x="3786695" y="93093"/>
                    <a:pt x="3789322" y="94185"/>
                    <a:pt x="3792929" y="96019"/>
                  </a:cubicBezTo>
                  <a:cubicBezTo>
                    <a:pt x="3795508" y="95108"/>
                    <a:pt x="3799087" y="92630"/>
                    <a:pt x="3802806" y="91489"/>
                  </a:cubicBezTo>
                  <a:cubicBezTo>
                    <a:pt x="3951835" y="40290"/>
                    <a:pt x="4151428" y="8023"/>
                    <a:pt x="4386438" y="0"/>
                  </a:cubicBezTo>
                  <a:cubicBezTo>
                    <a:pt x="4602271" y="-31309"/>
                    <a:pt x="4843700" y="55604"/>
                    <a:pt x="4970071" y="91489"/>
                  </a:cubicBezTo>
                  <a:cubicBezTo>
                    <a:pt x="4973412" y="93546"/>
                    <a:pt x="4977823" y="94475"/>
                    <a:pt x="4979950" y="96019"/>
                  </a:cubicBezTo>
                  <a:cubicBezTo>
                    <a:pt x="4983397" y="93853"/>
                    <a:pt x="4987806" y="92964"/>
                    <a:pt x="4989826" y="91489"/>
                  </a:cubicBezTo>
                  <a:cubicBezTo>
                    <a:pt x="5134078" y="25738"/>
                    <a:pt x="5328841" y="-4669"/>
                    <a:pt x="5573459" y="0"/>
                  </a:cubicBezTo>
                  <a:cubicBezTo>
                    <a:pt x="5797653" y="3024"/>
                    <a:pt x="6012503" y="41559"/>
                    <a:pt x="6157091" y="91489"/>
                  </a:cubicBezTo>
                  <a:cubicBezTo>
                    <a:pt x="6160756" y="93103"/>
                    <a:pt x="6162905" y="94094"/>
                    <a:pt x="6166968" y="96019"/>
                  </a:cubicBezTo>
                  <a:cubicBezTo>
                    <a:pt x="6169597" y="95392"/>
                    <a:pt x="6174740" y="92806"/>
                    <a:pt x="6176845" y="91489"/>
                  </a:cubicBezTo>
                  <a:cubicBezTo>
                    <a:pt x="6326568" y="55008"/>
                    <a:pt x="6484366" y="-19321"/>
                    <a:pt x="6760477" y="0"/>
                  </a:cubicBezTo>
                  <a:cubicBezTo>
                    <a:pt x="7004860" y="-28548"/>
                    <a:pt x="7218741" y="66342"/>
                    <a:pt x="7344110" y="91489"/>
                  </a:cubicBezTo>
                  <a:cubicBezTo>
                    <a:pt x="7348614" y="93107"/>
                    <a:pt x="7350549" y="94327"/>
                    <a:pt x="7353987" y="96019"/>
                  </a:cubicBezTo>
                  <a:cubicBezTo>
                    <a:pt x="7358185" y="93955"/>
                    <a:pt x="7359559" y="93573"/>
                    <a:pt x="7363863" y="91489"/>
                  </a:cubicBezTo>
                  <a:cubicBezTo>
                    <a:pt x="7501509" y="48477"/>
                    <a:pt x="7724132" y="-36450"/>
                    <a:pt x="7947496" y="0"/>
                  </a:cubicBezTo>
                  <a:cubicBezTo>
                    <a:pt x="8206390" y="-1471"/>
                    <a:pt x="8410057" y="43206"/>
                    <a:pt x="8531128" y="91489"/>
                  </a:cubicBezTo>
                  <a:cubicBezTo>
                    <a:pt x="8534267" y="92468"/>
                    <a:pt x="8536819" y="94197"/>
                    <a:pt x="8541003" y="96018"/>
                  </a:cubicBezTo>
                  <a:cubicBezTo>
                    <a:pt x="8543674" y="95150"/>
                    <a:pt x="8547700" y="93534"/>
                    <a:pt x="8550880" y="91489"/>
                  </a:cubicBezTo>
                  <a:cubicBezTo>
                    <a:pt x="8726833" y="43884"/>
                    <a:pt x="8891035" y="-9085"/>
                    <a:pt x="9134512" y="0"/>
                  </a:cubicBezTo>
                  <a:cubicBezTo>
                    <a:pt x="9393417" y="-15961"/>
                    <a:pt x="9575791" y="7068"/>
                    <a:pt x="9718145" y="91489"/>
                  </a:cubicBezTo>
                  <a:cubicBezTo>
                    <a:pt x="9722119" y="93094"/>
                    <a:pt x="9725966" y="95000"/>
                    <a:pt x="9728022" y="96018"/>
                  </a:cubicBezTo>
                  <a:cubicBezTo>
                    <a:pt x="9732570" y="93356"/>
                    <a:pt x="9734162" y="93630"/>
                    <a:pt x="9737896" y="91489"/>
                  </a:cubicBezTo>
                  <a:cubicBezTo>
                    <a:pt x="9908433" y="31948"/>
                    <a:pt x="10083321" y="5218"/>
                    <a:pt x="10321529" y="0"/>
                  </a:cubicBezTo>
                  <a:cubicBezTo>
                    <a:pt x="10777176" y="23306"/>
                    <a:pt x="11161748" y="113340"/>
                    <a:pt x="11146911" y="312363"/>
                  </a:cubicBezTo>
                  <a:cubicBezTo>
                    <a:pt x="11138454" y="374833"/>
                    <a:pt x="11038159" y="452232"/>
                    <a:pt x="10905161" y="533237"/>
                  </a:cubicBezTo>
                  <a:cubicBezTo>
                    <a:pt x="10888426" y="536944"/>
                    <a:pt x="10870837" y="543026"/>
                    <a:pt x="10862453" y="546573"/>
                  </a:cubicBezTo>
                  <a:cubicBezTo>
                    <a:pt x="10875550" y="551382"/>
                    <a:pt x="10888920" y="554396"/>
                    <a:pt x="10905161" y="559908"/>
                  </a:cubicBezTo>
                  <a:cubicBezTo>
                    <a:pt x="11056398" y="617030"/>
                    <a:pt x="11153435" y="707510"/>
                    <a:pt x="11146911" y="780783"/>
                  </a:cubicBezTo>
                  <a:cubicBezTo>
                    <a:pt x="11139926" y="857458"/>
                    <a:pt x="11057252" y="966120"/>
                    <a:pt x="10905161" y="1001657"/>
                  </a:cubicBezTo>
                  <a:cubicBezTo>
                    <a:pt x="10884310" y="1007404"/>
                    <a:pt x="10876052" y="1008793"/>
                    <a:pt x="10862451" y="1014993"/>
                  </a:cubicBezTo>
                  <a:cubicBezTo>
                    <a:pt x="10876402" y="1021015"/>
                    <a:pt x="10890315" y="1023727"/>
                    <a:pt x="10905161" y="1028329"/>
                  </a:cubicBezTo>
                  <a:cubicBezTo>
                    <a:pt x="11050351" y="1079753"/>
                    <a:pt x="11142058" y="1160335"/>
                    <a:pt x="11146911" y="1249203"/>
                  </a:cubicBezTo>
                  <a:cubicBezTo>
                    <a:pt x="11152154" y="1412194"/>
                    <a:pt x="10754146" y="1607058"/>
                    <a:pt x="10321529" y="1561567"/>
                  </a:cubicBezTo>
                  <a:cubicBezTo>
                    <a:pt x="10094732" y="1557019"/>
                    <a:pt x="9890901" y="1529654"/>
                    <a:pt x="9737896" y="1470077"/>
                  </a:cubicBezTo>
                  <a:cubicBezTo>
                    <a:pt x="9733357" y="1467451"/>
                    <a:pt x="9731791" y="1467537"/>
                    <a:pt x="9728016" y="1465546"/>
                  </a:cubicBezTo>
                  <a:cubicBezTo>
                    <a:pt x="9725631" y="1466327"/>
                    <a:pt x="9720547" y="1468432"/>
                    <a:pt x="9718135" y="1470077"/>
                  </a:cubicBezTo>
                  <a:cubicBezTo>
                    <a:pt x="9575631" y="1553900"/>
                    <a:pt x="9387535" y="1603959"/>
                    <a:pt x="9134503" y="1561567"/>
                  </a:cubicBezTo>
                  <a:cubicBezTo>
                    <a:pt x="8902053" y="1574628"/>
                    <a:pt x="8689362" y="1542618"/>
                    <a:pt x="8550870" y="1470077"/>
                  </a:cubicBezTo>
                  <a:cubicBezTo>
                    <a:pt x="8545938" y="1467910"/>
                    <a:pt x="8544476" y="1467598"/>
                    <a:pt x="8540995" y="1465548"/>
                  </a:cubicBezTo>
                  <a:cubicBezTo>
                    <a:pt x="8537742" y="1466747"/>
                    <a:pt x="8535065" y="1467891"/>
                    <a:pt x="8531119" y="1470077"/>
                  </a:cubicBezTo>
                  <a:cubicBezTo>
                    <a:pt x="8389423" y="1514796"/>
                    <a:pt x="8179807" y="1559869"/>
                    <a:pt x="7947486" y="1561567"/>
                  </a:cubicBezTo>
                  <a:cubicBezTo>
                    <a:pt x="7727039" y="1558733"/>
                    <a:pt x="7515563" y="1509808"/>
                    <a:pt x="7363854" y="1470077"/>
                  </a:cubicBezTo>
                  <a:cubicBezTo>
                    <a:pt x="7360698" y="1468575"/>
                    <a:pt x="7356678" y="1467035"/>
                    <a:pt x="7353977" y="1465547"/>
                  </a:cubicBezTo>
                  <a:cubicBezTo>
                    <a:pt x="7351933" y="1466659"/>
                    <a:pt x="7347156" y="1469220"/>
                    <a:pt x="7344100" y="1470077"/>
                  </a:cubicBezTo>
                  <a:cubicBezTo>
                    <a:pt x="7199951" y="1526202"/>
                    <a:pt x="6968244" y="1562916"/>
                    <a:pt x="6760468" y="1561567"/>
                  </a:cubicBezTo>
                  <a:cubicBezTo>
                    <a:pt x="6504774" y="1586859"/>
                    <a:pt x="6329682" y="1509900"/>
                    <a:pt x="6176835" y="1470077"/>
                  </a:cubicBezTo>
                  <a:cubicBezTo>
                    <a:pt x="6171967" y="1467788"/>
                    <a:pt x="6171480" y="1467835"/>
                    <a:pt x="6166960" y="1465548"/>
                  </a:cubicBezTo>
                  <a:cubicBezTo>
                    <a:pt x="6162303" y="1468249"/>
                    <a:pt x="6159701" y="1469060"/>
                    <a:pt x="6157084" y="1470077"/>
                  </a:cubicBezTo>
                  <a:cubicBezTo>
                    <a:pt x="6022986" y="1503413"/>
                    <a:pt x="5838559" y="1531150"/>
                    <a:pt x="5573451" y="1561567"/>
                  </a:cubicBezTo>
                  <a:cubicBezTo>
                    <a:pt x="5364192" y="1574841"/>
                    <a:pt x="5148937" y="1538051"/>
                    <a:pt x="4989819" y="1470077"/>
                  </a:cubicBezTo>
                  <a:cubicBezTo>
                    <a:pt x="4987334" y="1468373"/>
                    <a:pt x="4984879" y="1467534"/>
                    <a:pt x="4979942" y="1465547"/>
                  </a:cubicBezTo>
                  <a:cubicBezTo>
                    <a:pt x="4976626" y="1467472"/>
                    <a:pt x="4973891" y="1468316"/>
                    <a:pt x="4970067" y="1470077"/>
                  </a:cubicBezTo>
                  <a:cubicBezTo>
                    <a:pt x="4825801" y="1534858"/>
                    <a:pt x="4592093" y="1534553"/>
                    <a:pt x="4386433" y="1561567"/>
                  </a:cubicBezTo>
                  <a:cubicBezTo>
                    <a:pt x="4169808" y="1583453"/>
                    <a:pt x="3925782" y="1526474"/>
                    <a:pt x="3802800" y="1470077"/>
                  </a:cubicBezTo>
                  <a:cubicBezTo>
                    <a:pt x="3799822" y="1468436"/>
                    <a:pt x="3795544" y="1466660"/>
                    <a:pt x="3792925" y="1465548"/>
                  </a:cubicBezTo>
                  <a:cubicBezTo>
                    <a:pt x="3788763" y="1467681"/>
                    <a:pt x="3786974" y="1468741"/>
                    <a:pt x="3783049" y="1470077"/>
                  </a:cubicBezTo>
                  <a:cubicBezTo>
                    <a:pt x="3626658" y="1511676"/>
                    <a:pt x="3421102" y="1563131"/>
                    <a:pt x="3199416" y="1561567"/>
                  </a:cubicBezTo>
                  <a:cubicBezTo>
                    <a:pt x="2997397" y="1576307"/>
                    <a:pt x="2753862" y="1530005"/>
                    <a:pt x="2615784" y="1470077"/>
                  </a:cubicBezTo>
                  <a:cubicBezTo>
                    <a:pt x="2612696" y="1469013"/>
                    <a:pt x="2608066" y="1466076"/>
                    <a:pt x="2605907" y="1465547"/>
                  </a:cubicBezTo>
                  <a:cubicBezTo>
                    <a:pt x="2601994" y="1467173"/>
                    <a:pt x="2597908" y="1468625"/>
                    <a:pt x="2596030" y="1470077"/>
                  </a:cubicBezTo>
                  <a:cubicBezTo>
                    <a:pt x="2458572" y="1527895"/>
                    <a:pt x="2219586" y="1555187"/>
                    <a:pt x="2012398" y="1561567"/>
                  </a:cubicBezTo>
                  <a:cubicBezTo>
                    <a:pt x="1786550" y="1573827"/>
                    <a:pt x="1570509" y="1492535"/>
                    <a:pt x="1428765" y="1470077"/>
                  </a:cubicBezTo>
                  <a:cubicBezTo>
                    <a:pt x="1424494" y="1468422"/>
                    <a:pt x="1423613" y="1467169"/>
                    <a:pt x="1418890" y="1465548"/>
                  </a:cubicBezTo>
                  <a:cubicBezTo>
                    <a:pt x="1414672" y="1467754"/>
                    <a:pt x="1413886" y="1467838"/>
                    <a:pt x="1409016" y="1470077"/>
                  </a:cubicBezTo>
                  <a:cubicBezTo>
                    <a:pt x="1257822" y="1534570"/>
                    <a:pt x="1099774" y="1546625"/>
                    <a:pt x="825381" y="1561567"/>
                  </a:cubicBezTo>
                  <a:cubicBezTo>
                    <a:pt x="383013" y="1580465"/>
                    <a:pt x="18641" y="1434384"/>
                    <a:pt x="0" y="1249203"/>
                  </a:cubicBezTo>
                  <a:cubicBezTo>
                    <a:pt x="-27990" y="1169686"/>
                    <a:pt x="120831" y="1080878"/>
                    <a:pt x="241749" y="1028329"/>
                  </a:cubicBezTo>
                  <a:cubicBezTo>
                    <a:pt x="258312" y="1022601"/>
                    <a:pt x="266228" y="1019363"/>
                    <a:pt x="284459" y="1014993"/>
                  </a:cubicBezTo>
                  <a:cubicBezTo>
                    <a:pt x="272247" y="1010837"/>
                    <a:pt x="262979" y="1008546"/>
                    <a:pt x="241749" y="1001657"/>
                  </a:cubicBezTo>
                  <a:cubicBezTo>
                    <a:pt x="90551" y="935639"/>
                    <a:pt x="-8651" y="865611"/>
                    <a:pt x="0" y="780783"/>
                  </a:cubicBezTo>
                  <a:cubicBezTo>
                    <a:pt x="-2124" y="683859"/>
                    <a:pt x="104678" y="615534"/>
                    <a:pt x="241749" y="559908"/>
                  </a:cubicBezTo>
                  <a:cubicBezTo>
                    <a:pt x="260375" y="555859"/>
                    <a:pt x="270685" y="551506"/>
                    <a:pt x="284457" y="546573"/>
                  </a:cubicBezTo>
                  <a:cubicBezTo>
                    <a:pt x="265333" y="539775"/>
                    <a:pt x="262984" y="539611"/>
                    <a:pt x="241749" y="533237"/>
                  </a:cubicBezTo>
                  <a:cubicBezTo>
                    <a:pt x="92778" y="472742"/>
                    <a:pt x="5091" y="385822"/>
                    <a:pt x="0" y="312363"/>
                  </a:cubicBezTo>
                  <a:cubicBezTo>
                    <a:pt x="20068" y="157931"/>
                    <a:pt x="448460" y="-20312"/>
                    <a:pt x="825381"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4" name="文本框 44">
              <a:extLst>
                <a:ext uri="{FF2B5EF4-FFF2-40B4-BE49-F238E27FC236}">
                  <a16:creationId xmlns:a16="http://schemas.microsoft.com/office/drawing/2014/main" id="{EC9307DD-F44D-E3F2-52C0-EDA7358BBF94}"/>
                </a:ext>
              </a:extLst>
            </p:cNvPr>
            <p:cNvSpPr txBox="1"/>
            <p:nvPr/>
          </p:nvSpPr>
          <p:spPr>
            <a:xfrm>
              <a:off x="1061557" y="5391740"/>
              <a:ext cx="10355588" cy="1169551"/>
            </a:xfrm>
            <a:prstGeom prst="rect">
              <a:avLst/>
            </a:prstGeom>
            <a:noFill/>
          </p:spPr>
          <p:txBody>
            <a:bodyPr wrap="square" rtlCol="0">
              <a:spAutoFit/>
            </a:bodyPr>
            <a:lstStyle/>
            <a:p>
              <a:pPr algn="ctr"/>
              <a:r>
                <a:rPr lang="en-US" sz="3500" b="1" dirty="0" err="1">
                  <a:solidFill>
                    <a:schemeClr val="accent6">
                      <a:lumMod val="50000"/>
                    </a:schemeClr>
                  </a:solidFill>
                  <a:latin typeface="UTM Avo" panose="02040603050506020204" pitchFamily="18" charset="0"/>
                  <a:cs typeface="Calibri" panose="020F0502020204030204" pitchFamily="34" charset="0"/>
                </a:rPr>
                <a:t>Hãy</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tìm</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thật</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nhiều</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từ</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ngữ</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về</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nhà</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trường</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để</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smtClean="0">
                  <a:solidFill>
                    <a:schemeClr val="accent6">
                      <a:lumMod val="50000"/>
                    </a:schemeClr>
                  </a:solidFill>
                  <a:latin typeface="UTM Avo" panose="02040603050506020204" pitchFamily="18" charset="0"/>
                  <a:cs typeface="Calibri" panose="020F0502020204030204" pitchFamily="34" charset="0"/>
                </a:rPr>
                <a:t>bạn</a:t>
              </a:r>
              <a:r>
                <a:rPr lang="en-US" sz="3500" b="1" dirty="0" smtClean="0">
                  <a:solidFill>
                    <a:schemeClr val="accent6">
                      <a:lumMod val="50000"/>
                    </a:schemeClr>
                  </a:solidFill>
                  <a:latin typeface="UTM Avo" panose="02040603050506020204" pitchFamily="18" charset="0"/>
                  <a:cs typeface="Calibri" panose="020F0502020204030204" pitchFamily="34" charset="0"/>
                </a:rPr>
                <a:t> Minh </a:t>
              </a:r>
              <a:r>
                <a:rPr lang="en-US" sz="3500" b="1" dirty="0" err="1">
                  <a:solidFill>
                    <a:schemeClr val="accent6">
                      <a:lumMod val="50000"/>
                    </a:schemeClr>
                  </a:solidFill>
                  <a:latin typeface="UTM Avo" panose="02040603050506020204" pitchFamily="18" charset="0"/>
                  <a:cs typeface="Calibri" panose="020F0502020204030204" pitchFamily="34" charset="0"/>
                </a:rPr>
                <a:t>đóng</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gói</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nông</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sản</a:t>
              </a:r>
              <a:r>
                <a:rPr lang="en-US" sz="3500" b="1" dirty="0">
                  <a:solidFill>
                    <a:schemeClr val="accent6">
                      <a:lumMod val="50000"/>
                    </a:schemeClr>
                  </a:solidFill>
                  <a:latin typeface="UTM Avo" panose="02040603050506020204" pitchFamily="18" charset="0"/>
                  <a:cs typeface="Calibri" panose="020F0502020204030204" pitchFamily="34" charset="0"/>
                </a:rPr>
                <a:t> </a:t>
              </a:r>
              <a:r>
                <a:rPr lang="en-US" sz="3500" b="1" dirty="0" err="1">
                  <a:solidFill>
                    <a:schemeClr val="accent6">
                      <a:lumMod val="50000"/>
                    </a:schemeClr>
                  </a:solidFill>
                  <a:latin typeface="UTM Avo" panose="02040603050506020204" pitchFamily="18" charset="0"/>
                  <a:cs typeface="Calibri" panose="020F0502020204030204" pitchFamily="34" charset="0"/>
                </a:rPr>
                <a:t>nhé</a:t>
              </a:r>
              <a:endParaRPr lang="zh-CN" altLang="en-US" sz="3500" b="1" dirty="0">
                <a:solidFill>
                  <a:schemeClr val="accent6">
                    <a:lumMod val="50000"/>
                  </a:schemeClr>
                </a:solidFill>
                <a:latin typeface="UTM Avo" panose="02040603050506020204" pitchFamily="18" charset="0"/>
                <a:ea typeface="字魂20号-石头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2150" y="1177111"/>
            <a:ext cx="4782401" cy="4007434"/>
          </a:xfrm>
          <a:prstGeom prst="rect">
            <a:avLst/>
          </a:prstGeom>
        </p:spPr>
      </p:pic>
      <p:sp>
        <p:nvSpPr>
          <p:cNvPr id="41" name="任意多边形: 形状 40">
            <a:extLst>
              <a:ext uri="{FF2B5EF4-FFF2-40B4-BE49-F238E27FC236}">
                <a16:creationId xmlns:a16="http://schemas.microsoft.com/office/drawing/2014/main" id="{50C53215-5F60-4E34-AE0B-4349CB326516}"/>
              </a:ext>
            </a:extLst>
          </p:cNvPr>
          <p:cNvSpPr/>
          <p:nvPr/>
        </p:nvSpPr>
        <p:spPr>
          <a:xfrm>
            <a:off x="568299" y="520150"/>
            <a:ext cx="6764755" cy="35132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Google Shape;470;p34">
            <a:extLst>
              <a:ext uri="{FF2B5EF4-FFF2-40B4-BE49-F238E27FC236}">
                <a16:creationId xmlns:a16="http://schemas.microsoft.com/office/drawing/2014/main" id="{F8278160-8DF8-52BB-810D-C4EFD7B2DD80}"/>
              </a:ext>
            </a:extLst>
          </p:cNvPr>
          <p:cNvSpPr txBox="1">
            <a:spLocks/>
          </p:cNvSpPr>
          <p:nvPr/>
        </p:nvSpPr>
        <p:spPr>
          <a:xfrm>
            <a:off x="695419" y="813553"/>
            <a:ext cx="7205934" cy="321981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kumimoji="0" lang="en-US" sz="9900" b="0" i="0" u="none" strike="noStrike" kern="0" cap="none" spc="0" normalizeH="0" baseline="0" noProof="0" dirty="0" err="1">
                <a:ln>
                  <a:solidFill>
                    <a:srgbClr val="8F5889">
                      <a:lumMod val="75000"/>
                    </a:srgbClr>
                  </a:solidFill>
                </a:ln>
                <a:solidFill>
                  <a:srgbClr val="CA3659"/>
                </a:solidFill>
                <a:effectLst/>
                <a:uLnTx/>
                <a:uFillTx/>
                <a:latin typeface="#9Slide05 SVNUT Triumph" panose="00000500000000000000" pitchFamily="2" charset="0"/>
                <a:cs typeface="Arial"/>
                <a:sym typeface="Arial"/>
              </a:rPr>
              <a:t>Thảo</a:t>
            </a:r>
            <a:r>
              <a:rPr kumimoji="0" lang="en-US" sz="9900" b="0" i="0" u="none" strike="noStrike" kern="0" cap="none" spc="0" normalizeH="0" baseline="0" noProof="0" dirty="0">
                <a:ln>
                  <a:solidFill>
                    <a:srgbClr val="8F5889">
                      <a:lumMod val="75000"/>
                    </a:srgbClr>
                  </a:solidFill>
                </a:ln>
                <a:solidFill>
                  <a:srgbClr val="CA3659"/>
                </a:solidFill>
                <a:effectLst/>
                <a:uLnTx/>
                <a:uFillTx/>
                <a:latin typeface="#9Slide05 SVNUT Triumph" panose="00000500000000000000" pitchFamily="2" charset="0"/>
                <a:cs typeface="Arial"/>
                <a:sym typeface="Arial"/>
              </a:rPr>
              <a:t> </a:t>
            </a:r>
            <a:r>
              <a:rPr kumimoji="0" lang="en-US" sz="9900" b="0" i="0" u="none" strike="noStrike" kern="0" cap="none" spc="0" normalizeH="0" baseline="0" noProof="0" dirty="0" err="1">
                <a:ln>
                  <a:solidFill>
                    <a:srgbClr val="8F5889">
                      <a:lumMod val="75000"/>
                    </a:srgbClr>
                  </a:solidFill>
                </a:ln>
                <a:solidFill>
                  <a:srgbClr val="CA3659"/>
                </a:solidFill>
                <a:effectLst/>
                <a:uLnTx/>
                <a:uFillTx/>
                <a:latin typeface="#9Slide05 SVNUT Triumph" panose="00000500000000000000" pitchFamily="2" charset="0"/>
                <a:cs typeface="Arial"/>
                <a:sym typeface="Arial"/>
              </a:rPr>
              <a:t>luận</a:t>
            </a:r>
            <a:r>
              <a:rPr kumimoji="0" lang="en-US" sz="9900" b="0" i="0" u="none" strike="noStrike" kern="0" cap="none" spc="0" normalizeH="0" baseline="0" noProof="0" dirty="0">
                <a:ln>
                  <a:solidFill>
                    <a:srgbClr val="8F5889">
                      <a:lumMod val="75000"/>
                    </a:srgbClr>
                  </a:solidFill>
                </a:ln>
                <a:solidFill>
                  <a:srgbClr val="CA3659"/>
                </a:solidFill>
                <a:effectLst/>
                <a:uLnTx/>
                <a:uFillTx/>
                <a:latin typeface="#9Slide05 SVNUT Triumph" panose="00000500000000000000" pitchFamily="2" charset="0"/>
                <a:cs typeface="Arial"/>
                <a:sym typeface="Arial"/>
              </a:rPr>
              <a:t> </a:t>
            </a:r>
            <a:r>
              <a:rPr kumimoji="0" lang="en-US" sz="9900" b="0" i="0" u="none" strike="noStrike" kern="0" cap="none" spc="0" normalizeH="0" baseline="0" noProof="0" dirty="0" err="1">
                <a:ln>
                  <a:solidFill>
                    <a:srgbClr val="8F5889">
                      <a:lumMod val="75000"/>
                    </a:srgbClr>
                  </a:solidFill>
                </a:ln>
                <a:solidFill>
                  <a:srgbClr val="CA3659"/>
                </a:solidFill>
                <a:effectLst/>
                <a:uLnTx/>
                <a:uFillTx/>
                <a:latin typeface="#9Slide05 SVNUT Triumph" panose="00000500000000000000" pitchFamily="2" charset="0"/>
                <a:cs typeface="Arial"/>
                <a:sym typeface="Arial"/>
              </a:rPr>
              <a:t>nhóm</a:t>
            </a:r>
            <a:r>
              <a:rPr kumimoji="0" lang="en-US" sz="9900" b="0" i="0" u="none" strike="noStrike" kern="0" cap="none" spc="0" normalizeH="0" baseline="0" noProof="0" dirty="0">
                <a:ln>
                  <a:solidFill>
                    <a:srgbClr val="8F5889">
                      <a:lumMod val="75000"/>
                    </a:srgbClr>
                  </a:solidFill>
                </a:ln>
                <a:solidFill>
                  <a:srgbClr val="CA3659"/>
                </a:solidFill>
                <a:effectLst/>
                <a:uLnTx/>
                <a:uFillTx/>
                <a:latin typeface="#9Slide05 SVNUT Triumph" panose="00000500000000000000" pitchFamily="2" charset="0"/>
                <a:cs typeface="Arial"/>
                <a:sym typeface="Arial"/>
              </a:rPr>
              <a:t> </a:t>
            </a:r>
          </a:p>
        </p:txBody>
      </p:sp>
    </p:spTree>
    <p:extLst>
      <p:ext uri="{BB962C8B-B14F-4D97-AF65-F5344CB8AC3E}">
        <p14:creationId xmlns:p14="http://schemas.microsoft.com/office/powerpoint/2010/main" val="292369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0" y="5717251"/>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 name="Group 2">
            <a:extLst>
              <a:ext uri="{FF2B5EF4-FFF2-40B4-BE49-F238E27FC236}">
                <a16:creationId xmlns:a16="http://schemas.microsoft.com/office/drawing/2014/main" id="{E6D08AA5-7BF3-E98F-0790-B0F127654DBB}"/>
              </a:ext>
            </a:extLst>
          </p:cNvPr>
          <p:cNvGrpSpPr/>
          <p:nvPr/>
        </p:nvGrpSpPr>
        <p:grpSpPr>
          <a:xfrm>
            <a:off x="-139828" y="1965380"/>
            <a:ext cx="4681792" cy="1520343"/>
            <a:chOff x="-42337" y="702645"/>
            <a:chExt cx="4681792" cy="1779515"/>
          </a:xfrm>
        </p:grpSpPr>
        <p:sp>
          <p:nvSpPr>
            <p:cNvPr id="5" name="任意多边形: 形状 40">
              <a:extLst>
                <a:ext uri="{FF2B5EF4-FFF2-40B4-BE49-F238E27FC236}">
                  <a16:creationId xmlns:a16="http://schemas.microsoft.com/office/drawing/2014/main" id="{EA59DD17-2E0D-0072-F253-F1EF3C7E0D2F}"/>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6" name="Google Shape;694;p42">
              <a:extLst>
                <a:ext uri="{FF2B5EF4-FFF2-40B4-BE49-F238E27FC236}">
                  <a16:creationId xmlns:a16="http://schemas.microsoft.com/office/drawing/2014/main" id="{BEED0ED4-CE13-65D9-CA4B-96AFD13C3642}"/>
                </a:ext>
              </a:extLst>
            </p:cNvPr>
            <p:cNvSpPr txBox="1">
              <a:spLocks/>
            </p:cNvSpPr>
            <p:nvPr/>
          </p:nvSpPr>
          <p:spPr>
            <a:xfrm>
              <a:off x="-42337" y="1201820"/>
              <a:ext cx="4681792" cy="5117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a:buClr>
                  <a:srgbClr val="44546A"/>
                </a:buClr>
              </a:pPr>
              <a:r>
                <a:rPr lang="en-US" sz="5200" b="1">
                  <a:solidFill>
                    <a:srgbClr val="002060"/>
                  </a:solidFill>
                  <a:latin typeface="UTM Guanine" panose="02040603050506020204" pitchFamily="18" charset="0"/>
                  <a:ea typeface="Cambria" panose="02040503050406030204" pitchFamily="18" charset="0"/>
                </a:rPr>
                <a:t>Địa điểm</a:t>
              </a:r>
              <a:endParaRPr lang="vi-VN" sz="5200" b="1" dirty="0">
                <a:solidFill>
                  <a:srgbClr val="00206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24168EA-D75B-DE88-CE73-C9F3908218CC}"/>
              </a:ext>
            </a:extLst>
          </p:cNvPr>
          <p:cNvGrpSpPr/>
          <p:nvPr/>
        </p:nvGrpSpPr>
        <p:grpSpPr>
          <a:xfrm>
            <a:off x="-139828" y="381979"/>
            <a:ext cx="4696684" cy="1323439"/>
            <a:chOff x="-106937" y="702645"/>
            <a:chExt cx="4696684" cy="1779515"/>
          </a:xfrm>
        </p:grpSpPr>
        <p:sp>
          <p:nvSpPr>
            <p:cNvPr id="8" name="任意多边形: 形状 40">
              <a:extLst>
                <a:ext uri="{FF2B5EF4-FFF2-40B4-BE49-F238E27FC236}">
                  <a16:creationId xmlns:a16="http://schemas.microsoft.com/office/drawing/2014/main" id="{12B285A6-9092-4EC1-DD5D-325A490A1A4C}"/>
                </a:ext>
              </a:extLst>
            </p:cNvPr>
            <p:cNvSpPr/>
            <p:nvPr/>
          </p:nvSpPr>
          <p:spPr>
            <a:xfrm>
              <a:off x="338688" y="702645"/>
              <a:ext cx="3971625"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9" name="Google Shape;694;p42">
              <a:extLst>
                <a:ext uri="{FF2B5EF4-FFF2-40B4-BE49-F238E27FC236}">
                  <a16:creationId xmlns:a16="http://schemas.microsoft.com/office/drawing/2014/main" id="{783A07D3-DDA7-1EA5-771C-025B5ED699EA}"/>
                </a:ext>
              </a:extLst>
            </p:cNvPr>
            <p:cNvSpPr txBox="1">
              <a:spLocks/>
            </p:cNvSpPr>
            <p:nvPr/>
          </p:nvSpPr>
          <p:spPr>
            <a:xfrm>
              <a:off x="-106937" y="885170"/>
              <a:ext cx="4696684"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a:buClr>
                  <a:srgbClr val="44546A"/>
                </a:buClr>
              </a:pPr>
              <a:r>
                <a:rPr lang="en-US" sz="5200" b="1">
                  <a:solidFill>
                    <a:srgbClr val="70AD47">
                      <a:lumMod val="50000"/>
                    </a:srgbClr>
                  </a:solidFill>
                  <a:latin typeface="UTM Guanine" panose="02040603050506020204" pitchFamily="18" charset="0"/>
                  <a:ea typeface="Cambria" panose="02040503050406030204" pitchFamily="18" charset="0"/>
                </a:rPr>
                <a:t>Người</a:t>
              </a:r>
              <a:endParaRPr lang="vi-VN" sz="5200" b="1" dirty="0">
                <a:solidFill>
                  <a:prstClr val="white">
                    <a:lumMod val="50000"/>
                  </a:prstClr>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49078C4D-7AB4-4904-58B1-57360388F11F}"/>
              </a:ext>
            </a:extLst>
          </p:cNvPr>
          <p:cNvGrpSpPr/>
          <p:nvPr/>
        </p:nvGrpSpPr>
        <p:grpSpPr>
          <a:xfrm>
            <a:off x="-139828" y="3652314"/>
            <a:ext cx="4681792" cy="1323439"/>
            <a:chOff x="-106937" y="702645"/>
            <a:chExt cx="4681792" cy="1779515"/>
          </a:xfrm>
        </p:grpSpPr>
        <p:sp>
          <p:nvSpPr>
            <p:cNvPr id="19" name="任意多边形: 形状 40">
              <a:extLst>
                <a:ext uri="{FF2B5EF4-FFF2-40B4-BE49-F238E27FC236}">
                  <a16:creationId xmlns:a16="http://schemas.microsoft.com/office/drawing/2014/main" id="{0C048FA4-C33E-ACE5-A792-102B944A8504}"/>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20" name="Google Shape;694;p42">
              <a:extLst>
                <a:ext uri="{FF2B5EF4-FFF2-40B4-BE49-F238E27FC236}">
                  <a16:creationId xmlns:a16="http://schemas.microsoft.com/office/drawing/2014/main" id="{828D61E4-FB5E-54E5-F3DA-B9C278603C32}"/>
                </a:ext>
              </a:extLst>
            </p:cNvPr>
            <p:cNvSpPr txBox="1">
              <a:spLocks/>
            </p:cNvSpPr>
            <p:nvPr/>
          </p:nvSpPr>
          <p:spPr>
            <a:xfrm>
              <a:off x="-106937" y="885169"/>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a:buClr>
                  <a:srgbClr val="44546A"/>
                </a:buClr>
              </a:pPr>
              <a:r>
                <a:rPr lang="en-US" sz="5200" b="1">
                  <a:solidFill>
                    <a:srgbClr val="964B00"/>
                  </a:solidFill>
                  <a:latin typeface="UTM Guanine" panose="02040603050506020204" pitchFamily="18" charset="0"/>
                  <a:ea typeface="Cambria" panose="02040503050406030204" pitchFamily="18" charset="0"/>
                </a:rPr>
                <a:t>Đồ vật</a:t>
              </a:r>
              <a:endParaRPr lang="vi-VN" sz="5200" b="1" dirty="0">
                <a:solidFill>
                  <a:srgbClr val="964B00"/>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253D287E-A4A3-99B3-A0DA-A11D48067080}"/>
              </a:ext>
            </a:extLst>
          </p:cNvPr>
          <p:cNvGrpSpPr/>
          <p:nvPr/>
        </p:nvGrpSpPr>
        <p:grpSpPr>
          <a:xfrm>
            <a:off x="-124936" y="5275744"/>
            <a:ext cx="4681792" cy="1323439"/>
            <a:chOff x="-42337" y="702645"/>
            <a:chExt cx="4681792" cy="1779515"/>
          </a:xfrm>
        </p:grpSpPr>
        <p:sp>
          <p:nvSpPr>
            <p:cNvPr id="23" name="任意多边形: 形状 40">
              <a:extLst>
                <a:ext uri="{FF2B5EF4-FFF2-40B4-BE49-F238E27FC236}">
                  <a16:creationId xmlns:a16="http://schemas.microsoft.com/office/drawing/2014/main" id="{F08EC504-EA1B-E445-E3D8-EDBD3947D53E}"/>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24" name="Google Shape;694;p42">
              <a:extLst>
                <a:ext uri="{FF2B5EF4-FFF2-40B4-BE49-F238E27FC236}">
                  <a16:creationId xmlns:a16="http://schemas.microsoft.com/office/drawing/2014/main" id="{F66BBB06-CB51-8770-9ECE-A5088E9B59CA}"/>
                </a:ext>
              </a:extLst>
            </p:cNvPr>
            <p:cNvSpPr txBox="1">
              <a:spLocks/>
            </p:cNvSpPr>
            <p:nvPr/>
          </p:nvSpPr>
          <p:spPr>
            <a:xfrm>
              <a:off x="-42337" y="811658"/>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a:buClr>
                  <a:srgbClr val="44546A"/>
                </a:buClr>
              </a:pPr>
              <a:r>
                <a:rPr lang="en-US" sz="5200" b="1">
                  <a:solidFill>
                    <a:srgbClr val="CA3659"/>
                  </a:solidFill>
                  <a:latin typeface="UTM Guanine" panose="02040603050506020204" pitchFamily="18" charset="0"/>
                  <a:ea typeface="Cambria" panose="02040503050406030204" pitchFamily="18" charset="0"/>
                </a:rPr>
                <a:t>Hoạt động</a:t>
              </a:r>
              <a:endParaRPr lang="vi-VN" sz="5200" b="1" dirty="0">
                <a:solidFill>
                  <a:srgbClr val="CA3659"/>
                </a:solidFill>
                <a:latin typeface="Cambria" panose="02040503050406030204" pitchFamily="18" charset="0"/>
                <a:ea typeface="Cambria" panose="02040503050406030204" pitchFamily="18" charset="0"/>
              </a:endParaRPr>
            </a:p>
          </p:txBody>
        </p:sp>
      </p:grpSp>
      <p:sp>
        <p:nvSpPr>
          <p:cNvPr id="25" name="Rectangle: Rounded Corners 24">
            <a:extLst>
              <a:ext uri="{FF2B5EF4-FFF2-40B4-BE49-F238E27FC236}">
                <a16:creationId xmlns:a16="http://schemas.microsoft.com/office/drawing/2014/main" id="{1CDCBEAF-FFFD-952C-E198-3043F36C5FFB}"/>
              </a:ext>
            </a:extLst>
          </p:cNvPr>
          <p:cNvSpPr/>
          <p:nvPr/>
        </p:nvSpPr>
        <p:spPr>
          <a:xfrm>
            <a:off x="4541964" y="357215"/>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70AD47">
                    <a:lumMod val="50000"/>
                  </a:srgbClr>
                </a:solidFill>
                <a:latin typeface="UTM Avo" panose="02040603050506020204" pitchFamily="18" charset="0"/>
              </a:rPr>
              <a:t>Học sinh, …</a:t>
            </a:r>
          </a:p>
        </p:txBody>
      </p:sp>
      <p:sp>
        <p:nvSpPr>
          <p:cNvPr id="26" name="Rectangle: Rounded Corners 25">
            <a:extLst>
              <a:ext uri="{FF2B5EF4-FFF2-40B4-BE49-F238E27FC236}">
                <a16:creationId xmlns:a16="http://schemas.microsoft.com/office/drawing/2014/main" id="{E93D67AE-3CAD-9AD2-0312-DD434C0D0AFD}"/>
              </a:ext>
            </a:extLst>
          </p:cNvPr>
          <p:cNvSpPr/>
          <p:nvPr/>
        </p:nvSpPr>
        <p:spPr>
          <a:xfrm>
            <a:off x="4621456" y="1992339"/>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70AD47">
                    <a:lumMod val="50000"/>
                  </a:srgbClr>
                </a:solidFill>
                <a:latin typeface="UTM Avo" panose="02040603050506020204" pitchFamily="18" charset="0"/>
              </a:rPr>
              <a:t>Cổng trường, …</a:t>
            </a:r>
          </a:p>
        </p:txBody>
      </p:sp>
      <p:sp>
        <p:nvSpPr>
          <p:cNvPr id="27" name="Rectangle: Rounded Corners 26">
            <a:extLst>
              <a:ext uri="{FF2B5EF4-FFF2-40B4-BE49-F238E27FC236}">
                <a16:creationId xmlns:a16="http://schemas.microsoft.com/office/drawing/2014/main" id="{157B30DA-88F3-3684-5964-5CC28AA4837F}"/>
              </a:ext>
            </a:extLst>
          </p:cNvPr>
          <p:cNvSpPr/>
          <p:nvPr/>
        </p:nvSpPr>
        <p:spPr>
          <a:xfrm>
            <a:off x="4621456" y="3627463"/>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70AD47">
                    <a:lumMod val="50000"/>
                  </a:srgbClr>
                </a:solidFill>
                <a:latin typeface="UTM Avo" panose="02040603050506020204" pitchFamily="18" charset="0"/>
              </a:rPr>
              <a:t>Bàn</a:t>
            </a:r>
            <a:r>
              <a:rPr lang="en-US" sz="4400" b="1" dirty="0" smtClean="0">
                <a:solidFill>
                  <a:srgbClr val="70AD47">
                    <a:lumMod val="50000"/>
                  </a:srgbClr>
                </a:solidFill>
                <a:latin typeface="UTM Avo" panose="02040603050506020204" pitchFamily="18" charset="0"/>
              </a:rPr>
              <a:t>, </a:t>
            </a:r>
            <a:r>
              <a:rPr lang="en-US" sz="4400" b="1" dirty="0">
                <a:solidFill>
                  <a:srgbClr val="70AD47">
                    <a:lumMod val="50000"/>
                  </a:srgbClr>
                </a:solidFill>
                <a:latin typeface="UTM Avo" panose="02040603050506020204" pitchFamily="18" charset="0"/>
              </a:rPr>
              <a:t>…</a:t>
            </a:r>
          </a:p>
        </p:txBody>
      </p:sp>
      <p:sp>
        <p:nvSpPr>
          <p:cNvPr id="28" name="Rectangle: Rounded Corners 27">
            <a:extLst>
              <a:ext uri="{FF2B5EF4-FFF2-40B4-BE49-F238E27FC236}">
                <a16:creationId xmlns:a16="http://schemas.microsoft.com/office/drawing/2014/main" id="{8781ACF7-3B17-9376-336E-15AE23EC2808}"/>
              </a:ext>
            </a:extLst>
          </p:cNvPr>
          <p:cNvSpPr/>
          <p:nvPr/>
        </p:nvSpPr>
        <p:spPr>
          <a:xfrm>
            <a:off x="4658447" y="5275744"/>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70AD47">
                    <a:lumMod val="50000"/>
                  </a:srgbClr>
                </a:solidFill>
                <a:latin typeface="UTM Avo" panose="02040603050506020204" pitchFamily="18" charset="0"/>
              </a:rPr>
              <a:t>Viết, …</a:t>
            </a:r>
          </a:p>
        </p:txBody>
      </p:sp>
    </p:spTree>
    <p:extLst>
      <p:ext uri="{BB962C8B-B14F-4D97-AF65-F5344CB8AC3E}">
        <p14:creationId xmlns:p14="http://schemas.microsoft.com/office/powerpoint/2010/main" val="253178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par>
                          <p:cTn id="14" fill="hold">
                            <p:stCondLst>
                              <p:cond delay="1500"/>
                            </p:stCondLst>
                            <p:childTnLst>
                              <p:par>
                                <p:cTn id="15" presetID="50" presetClass="entr" presetSubtype="0" decel="10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3000"/>
                            </p:stCondLst>
                            <p:childTnLst>
                              <p:par>
                                <p:cTn id="25" presetID="50" presetClass="entr" presetSubtype="0" decel="1000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3"/>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par>
                          <p:cTn id="34" fill="hold">
                            <p:stCondLst>
                              <p:cond delay="4500"/>
                            </p:stCondLst>
                            <p:childTnLst>
                              <p:par>
                                <p:cTn id="35" presetID="50" presetClass="entr" presetSubtype="0" decel="10000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3"/>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0" y="5717251"/>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 name="Group 2">
            <a:extLst>
              <a:ext uri="{FF2B5EF4-FFF2-40B4-BE49-F238E27FC236}">
                <a16:creationId xmlns:a16="http://schemas.microsoft.com/office/drawing/2014/main" id="{E6D08AA5-7BF3-E98F-0790-B0F127654DBB}"/>
              </a:ext>
            </a:extLst>
          </p:cNvPr>
          <p:cNvGrpSpPr/>
          <p:nvPr/>
        </p:nvGrpSpPr>
        <p:grpSpPr>
          <a:xfrm>
            <a:off x="-139828" y="1965380"/>
            <a:ext cx="4681792" cy="1520343"/>
            <a:chOff x="-42337" y="702645"/>
            <a:chExt cx="4681792" cy="1779515"/>
          </a:xfrm>
        </p:grpSpPr>
        <p:sp>
          <p:nvSpPr>
            <p:cNvPr id="5" name="任意多边形: 形状 40">
              <a:extLst>
                <a:ext uri="{FF2B5EF4-FFF2-40B4-BE49-F238E27FC236}">
                  <a16:creationId xmlns:a16="http://schemas.microsoft.com/office/drawing/2014/main" id="{EA59DD17-2E0D-0072-F253-F1EF3C7E0D2F}"/>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6" name="Google Shape;694;p42">
              <a:extLst>
                <a:ext uri="{FF2B5EF4-FFF2-40B4-BE49-F238E27FC236}">
                  <a16:creationId xmlns:a16="http://schemas.microsoft.com/office/drawing/2014/main" id="{BEED0ED4-CE13-65D9-CA4B-96AFD13C3642}"/>
                </a:ext>
              </a:extLst>
            </p:cNvPr>
            <p:cNvSpPr txBox="1">
              <a:spLocks/>
            </p:cNvSpPr>
            <p:nvPr/>
          </p:nvSpPr>
          <p:spPr>
            <a:xfrm>
              <a:off x="-42337" y="1201820"/>
              <a:ext cx="4681792" cy="5117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002060"/>
                  </a:solidFill>
                  <a:latin typeface="UTM Guanine" panose="02040603050506020204" pitchFamily="18" charset="0"/>
                  <a:ea typeface="Cambria" panose="02040503050406030204" pitchFamily="18" charset="0"/>
                </a:rPr>
                <a:t>Địa điểm</a:t>
              </a:r>
              <a:endParaRPr lang="vi-VN" sz="5200" b="1" dirty="0">
                <a:solidFill>
                  <a:srgbClr val="00206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24168EA-D75B-DE88-CE73-C9F3908218CC}"/>
              </a:ext>
            </a:extLst>
          </p:cNvPr>
          <p:cNvGrpSpPr/>
          <p:nvPr/>
        </p:nvGrpSpPr>
        <p:grpSpPr>
          <a:xfrm>
            <a:off x="-139828" y="381979"/>
            <a:ext cx="4696684" cy="1323439"/>
            <a:chOff x="-106937" y="702645"/>
            <a:chExt cx="4696684" cy="1779515"/>
          </a:xfrm>
        </p:grpSpPr>
        <p:sp>
          <p:nvSpPr>
            <p:cNvPr id="8" name="任意多边形: 形状 40">
              <a:extLst>
                <a:ext uri="{FF2B5EF4-FFF2-40B4-BE49-F238E27FC236}">
                  <a16:creationId xmlns:a16="http://schemas.microsoft.com/office/drawing/2014/main" id="{12B285A6-9092-4EC1-DD5D-325A490A1A4C}"/>
                </a:ext>
              </a:extLst>
            </p:cNvPr>
            <p:cNvSpPr/>
            <p:nvPr/>
          </p:nvSpPr>
          <p:spPr>
            <a:xfrm>
              <a:off x="338688" y="702645"/>
              <a:ext cx="3971625"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9" name="Google Shape;694;p42">
              <a:extLst>
                <a:ext uri="{FF2B5EF4-FFF2-40B4-BE49-F238E27FC236}">
                  <a16:creationId xmlns:a16="http://schemas.microsoft.com/office/drawing/2014/main" id="{783A07D3-DDA7-1EA5-771C-025B5ED699EA}"/>
                </a:ext>
              </a:extLst>
            </p:cNvPr>
            <p:cNvSpPr txBox="1">
              <a:spLocks/>
            </p:cNvSpPr>
            <p:nvPr/>
          </p:nvSpPr>
          <p:spPr>
            <a:xfrm>
              <a:off x="-106937" y="885170"/>
              <a:ext cx="4696684"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chemeClr val="accent6">
                      <a:lumMod val="50000"/>
                    </a:schemeClr>
                  </a:solidFill>
                  <a:latin typeface="UTM Guanine" panose="02040603050506020204" pitchFamily="18" charset="0"/>
                  <a:ea typeface="Cambria" panose="02040503050406030204" pitchFamily="18" charset="0"/>
                </a:rPr>
                <a:t>Người</a:t>
              </a:r>
              <a:endParaRPr lang="vi-VN" sz="5200" b="1" dirty="0">
                <a:solidFill>
                  <a:schemeClr val="bg1">
                    <a:lumMod val="50000"/>
                  </a:schemeClr>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49078C4D-7AB4-4904-58B1-57360388F11F}"/>
              </a:ext>
            </a:extLst>
          </p:cNvPr>
          <p:cNvGrpSpPr/>
          <p:nvPr/>
        </p:nvGrpSpPr>
        <p:grpSpPr>
          <a:xfrm>
            <a:off x="-139828" y="3652314"/>
            <a:ext cx="4681792" cy="1323439"/>
            <a:chOff x="-106937" y="702645"/>
            <a:chExt cx="4681792" cy="1779515"/>
          </a:xfrm>
        </p:grpSpPr>
        <p:sp>
          <p:nvSpPr>
            <p:cNvPr id="19" name="任意多边形: 形状 40">
              <a:extLst>
                <a:ext uri="{FF2B5EF4-FFF2-40B4-BE49-F238E27FC236}">
                  <a16:creationId xmlns:a16="http://schemas.microsoft.com/office/drawing/2014/main" id="{0C048FA4-C33E-ACE5-A792-102B944A8504}"/>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20" name="Google Shape;694;p42">
              <a:extLst>
                <a:ext uri="{FF2B5EF4-FFF2-40B4-BE49-F238E27FC236}">
                  <a16:creationId xmlns:a16="http://schemas.microsoft.com/office/drawing/2014/main" id="{828D61E4-FB5E-54E5-F3DA-B9C278603C32}"/>
                </a:ext>
              </a:extLst>
            </p:cNvPr>
            <p:cNvSpPr txBox="1">
              <a:spLocks/>
            </p:cNvSpPr>
            <p:nvPr/>
          </p:nvSpPr>
          <p:spPr>
            <a:xfrm>
              <a:off x="-106937" y="885169"/>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964B00"/>
                  </a:solidFill>
                  <a:latin typeface="UTM Guanine" panose="02040603050506020204" pitchFamily="18" charset="0"/>
                  <a:ea typeface="Cambria" panose="02040503050406030204" pitchFamily="18" charset="0"/>
                </a:rPr>
                <a:t>Đồ vật</a:t>
              </a:r>
              <a:endParaRPr lang="vi-VN" sz="5200" b="1" dirty="0">
                <a:solidFill>
                  <a:srgbClr val="964B00"/>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253D287E-A4A3-99B3-A0DA-A11D48067080}"/>
              </a:ext>
            </a:extLst>
          </p:cNvPr>
          <p:cNvGrpSpPr/>
          <p:nvPr/>
        </p:nvGrpSpPr>
        <p:grpSpPr>
          <a:xfrm>
            <a:off x="-124936" y="5275744"/>
            <a:ext cx="4681792" cy="1323439"/>
            <a:chOff x="-42337" y="702645"/>
            <a:chExt cx="4681792" cy="1779515"/>
          </a:xfrm>
        </p:grpSpPr>
        <p:sp>
          <p:nvSpPr>
            <p:cNvPr id="23" name="任意多边形: 形状 40">
              <a:extLst>
                <a:ext uri="{FF2B5EF4-FFF2-40B4-BE49-F238E27FC236}">
                  <a16:creationId xmlns:a16="http://schemas.microsoft.com/office/drawing/2014/main" id="{F08EC504-EA1B-E445-E3D8-EDBD3947D53E}"/>
                </a:ext>
              </a:extLst>
            </p:cNvPr>
            <p:cNvSpPr/>
            <p:nvPr/>
          </p:nvSpPr>
          <p:spPr>
            <a:xfrm>
              <a:off x="338688" y="702645"/>
              <a:ext cx="4021333" cy="177951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UTM Guanine" panose="02040603050506020204" pitchFamily="18" charset="0"/>
                <a:ea typeface="思源黑体 CN Bold" panose="020B0800000000000000" pitchFamily="34" charset="-122"/>
              </a:endParaRPr>
            </a:p>
          </p:txBody>
        </p:sp>
        <p:sp>
          <p:nvSpPr>
            <p:cNvPr id="24" name="Google Shape;694;p42">
              <a:extLst>
                <a:ext uri="{FF2B5EF4-FFF2-40B4-BE49-F238E27FC236}">
                  <a16:creationId xmlns:a16="http://schemas.microsoft.com/office/drawing/2014/main" id="{F66BBB06-CB51-8770-9ECE-A5088E9B59CA}"/>
                </a:ext>
              </a:extLst>
            </p:cNvPr>
            <p:cNvSpPr txBox="1">
              <a:spLocks/>
            </p:cNvSpPr>
            <p:nvPr/>
          </p:nvSpPr>
          <p:spPr>
            <a:xfrm>
              <a:off x="-42337" y="811658"/>
              <a:ext cx="4681792" cy="14922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200" b="1">
                  <a:solidFill>
                    <a:srgbClr val="CA3659"/>
                  </a:solidFill>
                  <a:latin typeface="UTM Guanine" panose="02040603050506020204" pitchFamily="18" charset="0"/>
                  <a:ea typeface="Cambria" panose="02040503050406030204" pitchFamily="18" charset="0"/>
                </a:rPr>
                <a:t>Hoạt động</a:t>
              </a:r>
              <a:endParaRPr lang="vi-VN" sz="5200" b="1" dirty="0">
                <a:solidFill>
                  <a:srgbClr val="CA3659"/>
                </a:solidFill>
                <a:latin typeface="Cambria" panose="02040503050406030204" pitchFamily="18" charset="0"/>
                <a:ea typeface="Cambria" panose="02040503050406030204" pitchFamily="18" charset="0"/>
              </a:endParaRPr>
            </a:p>
          </p:txBody>
        </p:sp>
      </p:grpSp>
      <p:sp>
        <p:nvSpPr>
          <p:cNvPr id="25" name="Rectangle: Rounded Corners 24">
            <a:extLst>
              <a:ext uri="{FF2B5EF4-FFF2-40B4-BE49-F238E27FC236}">
                <a16:creationId xmlns:a16="http://schemas.microsoft.com/office/drawing/2014/main" id="{1CDCBEAF-FFFD-952C-E198-3043F36C5FFB}"/>
              </a:ext>
            </a:extLst>
          </p:cNvPr>
          <p:cNvSpPr/>
          <p:nvPr/>
        </p:nvSpPr>
        <p:spPr>
          <a:xfrm>
            <a:off x="4541964" y="281613"/>
            <a:ext cx="7329347" cy="1453551"/>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UTM Avo" panose="02040603050506020204" pitchFamily="18" charset="0"/>
              </a:rPr>
              <a:t>Học</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sinh</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Giáo</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viên</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Hiệu</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trưởng</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Phó</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hiệu</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trưởng</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Tổng</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phụ</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trách</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Kế</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toán</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Văn</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thư</a:t>
            </a:r>
            <a:r>
              <a:rPr lang="en-US" sz="2800" b="1" dirty="0">
                <a:solidFill>
                  <a:srgbClr val="FF0000"/>
                </a:solidFill>
                <a:latin typeface="UTM Avo" panose="02040603050506020204" pitchFamily="18" charset="0"/>
              </a:rPr>
              <a:t>, Lao </a:t>
            </a:r>
            <a:r>
              <a:rPr lang="en-US" sz="2800" b="1" dirty="0" err="1">
                <a:solidFill>
                  <a:srgbClr val="FF0000"/>
                </a:solidFill>
                <a:latin typeface="UTM Avo" panose="02040603050506020204" pitchFamily="18" charset="0"/>
              </a:rPr>
              <a:t>công</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Bảo</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vệ</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Phụ</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huynh</a:t>
            </a:r>
            <a:r>
              <a:rPr lang="en-US" sz="2800" b="1" dirty="0">
                <a:solidFill>
                  <a:srgbClr val="FF0000"/>
                </a:solidFill>
                <a:latin typeface="UTM Avo" panose="02040603050506020204" pitchFamily="18" charset="0"/>
              </a:rPr>
              <a:t>,… </a:t>
            </a:r>
          </a:p>
        </p:txBody>
      </p:sp>
      <p:sp>
        <p:nvSpPr>
          <p:cNvPr id="26" name="Rectangle: Rounded Corners 25">
            <a:extLst>
              <a:ext uri="{FF2B5EF4-FFF2-40B4-BE49-F238E27FC236}">
                <a16:creationId xmlns:a16="http://schemas.microsoft.com/office/drawing/2014/main" id="{E93D67AE-3CAD-9AD2-0312-DD434C0D0AFD}"/>
              </a:ext>
            </a:extLst>
          </p:cNvPr>
          <p:cNvSpPr/>
          <p:nvPr/>
        </p:nvSpPr>
        <p:spPr>
          <a:xfrm>
            <a:off x="4621456" y="1992338"/>
            <a:ext cx="7329347" cy="1436661"/>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50000"/>
                  </a:schemeClr>
                </a:solidFill>
                <a:latin typeface="UTM Avo" panose="02040603050506020204" pitchFamily="18" charset="0"/>
              </a:rPr>
              <a:t>Cổng</a:t>
            </a:r>
            <a:r>
              <a:rPr lang="en-US" sz="2800" b="1" dirty="0">
                <a:solidFill>
                  <a:schemeClr val="accent6">
                    <a:lumMod val="50000"/>
                  </a:schemeClr>
                </a:solidFill>
                <a:latin typeface="UTM Avo" panose="02040603050506020204" pitchFamily="18" charset="0"/>
              </a:rPr>
              <a:t> </a:t>
            </a:r>
            <a:r>
              <a:rPr lang="en-US" sz="2800" b="1" dirty="0" err="1">
                <a:solidFill>
                  <a:schemeClr val="accent6">
                    <a:lumMod val="50000"/>
                  </a:schemeClr>
                </a:solidFill>
                <a:latin typeface="UTM Avo" panose="02040603050506020204" pitchFamily="18" charset="0"/>
              </a:rPr>
              <a:t>trường</a:t>
            </a:r>
            <a:r>
              <a:rPr lang="en-US" sz="2800" b="1" dirty="0">
                <a:solidFill>
                  <a:schemeClr val="accent6">
                    <a:lumMod val="50000"/>
                  </a:schemeClr>
                </a:solidFill>
                <a:latin typeface="UTM Avo" panose="02040603050506020204" pitchFamily="18" charset="0"/>
              </a:rPr>
              <a:t>, </a:t>
            </a:r>
            <a:r>
              <a:rPr lang="en-US" sz="2800" b="1" dirty="0" err="1">
                <a:solidFill>
                  <a:schemeClr val="accent6">
                    <a:lumMod val="50000"/>
                  </a:schemeClr>
                </a:solidFill>
                <a:latin typeface="UTM Avo" panose="02040603050506020204" pitchFamily="18" charset="0"/>
              </a:rPr>
              <a:t>Sân</a:t>
            </a:r>
            <a:r>
              <a:rPr lang="en-US" sz="2800" b="1" dirty="0">
                <a:solidFill>
                  <a:schemeClr val="accent6">
                    <a:lumMod val="50000"/>
                  </a:schemeClr>
                </a:solidFill>
                <a:latin typeface="UTM Avo" panose="02040603050506020204" pitchFamily="18" charset="0"/>
              </a:rPr>
              <a:t> </a:t>
            </a:r>
            <a:r>
              <a:rPr lang="en-US" sz="2800" b="1" dirty="0" err="1">
                <a:solidFill>
                  <a:schemeClr val="accent6">
                    <a:lumMod val="50000"/>
                  </a:schemeClr>
                </a:solidFill>
                <a:latin typeface="UTM Avo" panose="02040603050506020204" pitchFamily="18" charset="0"/>
              </a:rPr>
              <a:t>trường</a:t>
            </a:r>
            <a:r>
              <a:rPr lang="en-US" sz="2800" b="1" dirty="0">
                <a:solidFill>
                  <a:schemeClr val="accent6">
                    <a:lumMod val="50000"/>
                  </a:schemeClr>
                </a:solidFill>
                <a:latin typeface="UTM Avo" panose="02040603050506020204" pitchFamily="18" charset="0"/>
              </a:rPr>
              <a:t>, </a:t>
            </a:r>
            <a:r>
              <a:rPr lang="en-US" sz="2800" b="1" dirty="0" err="1">
                <a:solidFill>
                  <a:schemeClr val="accent6">
                    <a:lumMod val="50000"/>
                  </a:schemeClr>
                </a:solidFill>
                <a:latin typeface="UTM Avo" panose="02040603050506020204" pitchFamily="18" charset="0"/>
              </a:rPr>
              <a:t>Lớp</a:t>
            </a:r>
            <a:r>
              <a:rPr lang="en-US" sz="2800" b="1" dirty="0">
                <a:solidFill>
                  <a:schemeClr val="accent6">
                    <a:lumMod val="50000"/>
                  </a:schemeClr>
                </a:solidFill>
                <a:latin typeface="UTM Avo" panose="02040603050506020204" pitchFamily="18" charset="0"/>
              </a:rPr>
              <a:t> </a:t>
            </a:r>
            <a:r>
              <a:rPr lang="en-US" sz="2800" b="1" dirty="0" err="1" smtClean="0">
                <a:solidFill>
                  <a:schemeClr val="accent6">
                    <a:lumMod val="50000"/>
                  </a:schemeClr>
                </a:solidFill>
                <a:latin typeface="UTM Avo" panose="02040603050506020204" pitchFamily="18" charset="0"/>
              </a:rPr>
              <a:t>học</a:t>
            </a:r>
            <a:r>
              <a:rPr lang="en-US" sz="2800" b="1" dirty="0" smtClean="0">
                <a:solidFill>
                  <a:schemeClr val="accent6">
                    <a:lumMod val="50000"/>
                  </a:schemeClr>
                </a:solidFill>
                <a:latin typeface="UTM Avo" panose="02040603050506020204" pitchFamily="18" charset="0"/>
              </a:rPr>
              <a:t>, </a:t>
            </a:r>
            <a:r>
              <a:rPr lang="en-US" sz="2800" b="1" dirty="0" err="1">
                <a:solidFill>
                  <a:schemeClr val="accent6">
                    <a:lumMod val="50000"/>
                  </a:schemeClr>
                </a:solidFill>
                <a:latin typeface="UTM Avo" panose="02040603050506020204" pitchFamily="18" charset="0"/>
              </a:rPr>
              <a:t>Khu</a:t>
            </a:r>
            <a:r>
              <a:rPr lang="en-US" sz="2800" b="1" dirty="0">
                <a:solidFill>
                  <a:schemeClr val="accent6">
                    <a:lumMod val="50000"/>
                  </a:schemeClr>
                </a:solidFill>
                <a:latin typeface="UTM Avo" panose="02040603050506020204" pitchFamily="18" charset="0"/>
              </a:rPr>
              <a:t> </a:t>
            </a:r>
            <a:r>
              <a:rPr lang="en-US" sz="2800" b="1" dirty="0" err="1">
                <a:solidFill>
                  <a:schemeClr val="accent6">
                    <a:lumMod val="50000"/>
                  </a:schemeClr>
                </a:solidFill>
                <a:latin typeface="UTM Avo" panose="02040603050506020204" pitchFamily="18" charset="0"/>
              </a:rPr>
              <a:t>hiệu</a:t>
            </a:r>
            <a:r>
              <a:rPr lang="en-US" sz="2800" b="1" dirty="0">
                <a:solidFill>
                  <a:schemeClr val="accent6">
                    <a:lumMod val="50000"/>
                  </a:schemeClr>
                </a:solidFill>
                <a:latin typeface="UTM Avo" panose="02040603050506020204" pitchFamily="18" charset="0"/>
              </a:rPr>
              <a:t> </a:t>
            </a:r>
            <a:r>
              <a:rPr lang="en-US" sz="2800" b="1" dirty="0" err="1" smtClean="0">
                <a:solidFill>
                  <a:schemeClr val="accent6">
                    <a:lumMod val="50000"/>
                  </a:schemeClr>
                </a:solidFill>
                <a:latin typeface="UTM Avo" panose="02040603050506020204" pitchFamily="18" charset="0"/>
              </a:rPr>
              <a:t>bộ</a:t>
            </a:r>
            <a:r>
              <a:rPr lang="en-US" sz="2800" b="1" dirty="0" smtClean="0">
                <a:solidFill>
                  <a:schemeClr val="accent6">
                    <a:lumMod val="50000"/>
                  </a:schemeClr>
                </a:solidFill>
                <a:latin typeface="UTM Avo" panose="02040603050506020204" pitchFamily="18" charset="0"/>
              </a:rPr>
              <a:t>, </a:t>
            </a:r>
            <a:r>
              <a:rPr lang="en-US" sz="2800" b="1" dirty="0" err="1">
                <a:solidFill>
                  <a:schemeClr val="accent6">
                    <a:lumMod val="50000"/>
                  </a:schemeClr>
                </a:solidFill>
                <a:latin typeface="UTM Avo" panose="02040603050506020204" pitchFamily="18" charset="0"/>
              </a:rPr>
              <a:t>Phòng</a:t>
            </a:r>
            <a:r>
              <a:rPr lang="en-US" sz="2800" b="1" dirty="0">
                <a:solidFill>
                  <a:schemeClr val="accent6">
                    <a:lumMod val="50000"/>
                  </a:schemeClr>
                </a:solidFill>
                <a:latin typeface="UTM Avo" panose="02040603050506020204" pitchFamily="18" charset="0"/>
              </a:rPr>
              <a:t> tin </a:t>
            </a:r>
            <a:r>
              <a:rPr lang="en-US" sz="2800" b="1" dirty="0" err="1">
                <a:solidFill>
                  <a:schemeClr val="accent6">
                    <a:lumMod val="50000"/>
                  </a:schemeClr>
                </a:solidFill>
                <a:latin typeface="UTM Avo" panose="02040603050506020204" pitchFamily="18" charset="0"/>
              </a:rPr>
              <a:t>học</a:t>
            </a:r>
            <a:r>
              <a:rPr lang="en-US" sz="2800" b="1" dirty="0">
                <a:solidFill>
                  <a:schemeClr val="accent6">
                    <a:lumMod val="50000"/>
                  </a:schemeClr>
                </a:solidFill>
                <a:latin typeface="UTM Avo" panose="02040603050506020204" pitchFamily="18" charset="0"/>
              </a:rPr>
              <a:t>, </a:t>
            </a:r>
            <a:r>
              <a:rPr lang="en-US" sz="2800" b="1" dirty="0" err="1">
                <a:solidFill>
                  <a:schemeClr val="accent6">
                    <a:lumMod val="50000"/>
                  </a:schemeClr>
                </a:solidFill>
                <a:latin typeface="UTM Avo" panose="02040603050506020204" pitchFamily="18" charset="0"/>
              </a:rPr>
              <a:t>Thư</a:t>
            </a:r>
            <a:r>
              <a:rPr lang="en-US" sz="2800" b="1" dirty="0">
                <a:solidFill>
                  <a:schemeClr val="accent6">
                    <a:lumMod val="50000"/>
                  </a:schemeClr>
                </a:solidFill>
                <a:latin typeface="UTM Avo" panose="02040603050506020204" pitchFamily="18" charset="0"/>
              </a:rPr>
              <a:t> </a:t>
            </a:r>
            <a:r>
              <a:rPr lang="en-US" sz="2800" b="1" dirty="0" err="1" smtClean="0">
                <a:solidFill>
                  <a:schemeClr val="accent6">
                    <a:lumMod val="50000"/>
                  </a:schemeClr>
                </a:solidFill>
                <a:latin typeface="UTM Avo" panose="02040603050506020204" pitchFamily="18" charset="0"/>
              </a:rPr>
              <a:t>viện</a:t>
            </a:r>
            <a:r>
              <a:rPr lang="en-US" sz="2800" b="1" dirty="0" smtClean="0">
                <a:solidFill>
                  <a:schemeClr val="accent6">
                    <a:lumMod val="50000"/>
                  </a:schemeClr>
                </a:solidFill>
                <a:latin typeface="UTM Avo" panose="02040603050506020204" pitchFamily="18" charset="0"/>
              </a:rPr>
              <a:t>, </a:t>
            </a:r>
            <a:r>
              <a:rPr lang="en-US" sz="2800" b="1" dirty="0" err="1" smtClean="0">
                <a:solidFill>
                  <a:schemeClr val="accent6">
                    <a:lumMod val="50000"/>
                  </a:schemeClr>
                </a:solidFill>
                <a:latin typeface="UTM Avo" panose="02040603050506020204" pitchFamily="18" charset="0"/>
              </a:rPr>
              <a:t>phòng</a:t>
            </a:r>
            <a:r>
              <a:rPr lang="en-US" sz="2800" b="1" dirty="0" smtClean="0">
                <a:solidFill>
                  <a:schemeClr val="accent6">
                    <a:lumMod val="50000"/>
                  </a:schemeClr>
                </a:solidFill>
                <a:latin typeface="UTM Avo" panose="02040603050506020204" pitchFamily="18" charset="0"/>
              </a:rPr>
              <a:t> </a:t>
            </a:r>
            <a:r>
              <a:rPr lang="en-US" sz="2800" b="1" dirty="0" err="1" smtClean="0">
                <a:solidFill>
                  <a:schemeClr val="accent6">
                    <a:lumMod val="50000"/>
                  </a:schemeClr>
                </a:solidFill>
                <a:latin typeface="UTM Avo" panose="02040603050506020204" pitchFamily="18" charset="0"/>
              </a:rPr>
              <a:t>truyền</a:t>
            </a:r>
            <a:r>
              <a:rPr lang="en-US" sz="2800" b="1" dirty="0" smtClean="0">
                <a:solidFill>
                  <a:schemeClr val="accent6">
                    <a:lumMod val="50000"/>
                  </a:schemeClr>
                </a:solidFill>
                <a:latin typeface="UTM Avo" panose="02040603050506020204" pitchFamily="18" charset="0"/>
              </a:rPr>
              <a:t> </a:t>
            </a:r>
            <a:r>
              <a:rPr lang="en-US" sz="2800" b="1" dirty="0" err="1" smtClean="0">
                <a:solidFill>
                  <a:schemeClr val="accent6">
                    <a:lumMod val="50000"/>
                  </a:schemeClr>
                </a:solidFill>
                <a:latin typeface="UTM Avo" panose="02040603050506020204" pitchFamily="18" charset="0"/>
              </a:rPr>
              <a:t>thống</a:t>
            </a:r>
            <a:r>
              <a:rPr lang="en-US" sz="2800" b="1" dirty="0" smtClean="0">
                <a:solidFill>
                  <a:schemeClr val="accent6">
                    <a:lumMod val="50000"/>
                  </a:schemeClr>
                </a:solidFill>
                <a:latin typeface="UTM Avo" panose="02040603050506020204" pitchFamily="18" charset="0"/>
              </a:rPr>
              <a:t>,….</a:t>
            </a:r>
            <a:endParaRPr lang="en-US" sz="2800" b="1" dirty="0">
              <a:solidFill>
                <a:schemeClr val="accent6">
                  <a:lumMod val="50000"/>
                </a:schemeClr>
              </a:solidFill>
              <a:latin typeface="UTM Avo" panose="02040603050506020204" pitchFamily="18" charset="0"/>
            </a:endParaRPr>
          </a:p>
        </p:txBody>
      </p:sp>
      <p:sp>
        <p:nvSpPr>
          <p:cNvPr id="27" name="Rectangle: Rounded Corners 26">
            <a:extLst>
              <a:ext uri="{FF2B5EF4-FFF2-40B4-BE49-F238E27FC236}">
                <a16:creationId xmlns:a16="http://schemas.microsoft.com/office/drawing/2014/main" id="{157B30DA-88F3-3684-5964-5CC28AA4837F}"/>
              </a:ext>
            </a:extLst>
          </p:cNvPr>
          <p:cNvSpPr/>
          <p:nvPr/>
        </p:nvSpPr>
        <p:spPr>
          <a:xfrm>
            <a:off x="4621456" y="3627463"/>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UTM Avo" panose="02040603050506020204" pitchFamily="18" charset="0"/>
              </a:rPr>
              <a:t>Bàn</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ghế</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tủ</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trống</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bảng</a:t>
            </a:r>
            <a:r>
              <a:rPr lang="en-US" sz="2800" b="1" dirty="0">
                <a:solidFill>
                  <a:srgbClr val="0070C0"/>
                </a:solidFill>
                <a:latin typeface="UTM Avo" panose="02040603050506020204" pitchFamily="18" charset="0"/>
              </a:rPr>
              <a:t>, </a:t>
            </a:r>
            <a:r>
              <a:rPr lang="en-US" sz="2800" b="1" dirty="0" err="1" smtClean="0">
                <a:solidFill>
                  <a:srgbClr val="0070C0"/>
                </a:solidFill>
                <a:latin typeface="UTM Avo" panose="02040603050506020204" pitchFamily="18" charset="0"/>
              </a:rPr>
              <a:t>ti</a:t>
            </a:r>
            <a:r>
              <a:rPr lang="en-US" sz="2800" b="1" smtClean="0">
                <a:solidFill>
                  <a:srgbClr val="0070C0"/>
                </a:solidFill>
                <a:latin typeface="UTM Avo" panose="02040603050506020204" pitchFamily="18" charset="0"/>
              </a:rPr>
              <a:t> vi, </a:t>
            </a:r>
            <a:r>
              <a:rPr lang="en-US" sz="2800" b="1" dirty="0" err="1">
                <a:solidFill>
                  <a:srgbClr val="0070C0"/>
                </a:solidFill>
                <a:latin typeface="UTM Avo" panose="02040603050506020204" pitchFamily="18" charset="0"/>
              </a:rPr>
              <a:t>sách</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vở</a:t>
            </a:r>
            <a:r>
              <a:rPr lang="en-US" sz="2800" b="1" dirty="0">
                <a:solidFill>
                  <a:srgbClr val="0070C0"/>
                </a:solidFill>
                <a:latin typeface="UTM Avo" panose="02040603050506020204" pitchFamily="18" charset="0"/>
              </a:rPr>
              <a:t>, </a:t>
            </a:r>
            <a:r>
              <a:rPr lang="en-US" sz="2800" b="1" dirty="0" err="1" smtClean="0">
                <a:solidFill>
                  <a:srgbClr val="0070C0"/>
                </a:solidFill>
                <a:latin typeface="UTM Avo" panose="02040603050506020204" pitchFamily="18" charset="0"/>
              </a:rPr>
              <a:t>bút</a:t>
            </a:r>
            <a:r>
              <a:rPr lang="en-US" sz="2800" b="1" dirty="0" smtClean="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tẩy</a:t>
            </a:r>
            <a:r>
              <a:rPr lang="en-US" sz="2800" b="1" dirty="0">
                <a:solidFill>
                  <a:srgbClr val="0070C0"/>
                </a:solidFill>
                <a:latin typeface="UTM Avo" panose="02040603050506020204" pitchFamily="18" charset="0"/>
              </a:rPr>
              <a:t>,… </a:t>
            </a:r>
          </a:p>
        </p:txBody>
      </p:sp>
      <p:sp>
        <p:nvSpPr>
          <p:cNvPr id="28" name="Rectangle: Rounded Corners 27">
            <a:extLst>
              <a:ext uri="{FF2B5EF4-FFF2-40B4-BE49-F238E27FC236}">
                <a16:creationId xmlns:a16="http://schemas.microsoft.com/office/drawing/2014/main" id="{8781ACF7-3B17-9376-336E-15AE23EC2808}"/>
              </a:ext>
            </a:extLst>
          </p:cNvPr>
          <p:cNvSpPr/>
          <p:nvPr/>
        </p:nvSpPr>
        <p:spPr>
          <a:xfrm>
            <a:off x="4658447" y="5275744"/>
            <a:ext cx="7329347" cy="1236208"/>
          </a:xfrm>
          <a:prstGeom prst="roundRect">
            <a:avLst/>
          </a:prstGeom>
          <a:solidFill>
            <a:schemeClr val="bg1"/>
          </a:solidFill>
          <a:ln w="57150">
            <a:solidFill>
              <a:srgbClr val="964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A3659"/>
                </a:solidFill>
                <a:latin typeface="UTM Avo" panose="02040603050506020204" pitchFamily="18" charset="0"/>
              </a:rPr>
              <a:t>Viết</a:t>
            </a:r>
            <a:r>
              <a:rPr lang="en-US" sz="2800" b="1" dirty="0">
                <a:solidFill>
                  <a:srgbClr val="CA3659"/>
                </a:solidFill>
                <a:latin typeface="UTM Avo" panose="02040603050506020204" pitchFamily="18" charset="0"/>
              </a:rPr>
              <a:t>,  </a:t>
            </a:r>
            <a:r>
              <a:rPr lang="en-US" sz="2800" b="1" dirty="0" err="1">
                <a:solidFill>
                  <a:srgbClr val="CA3659"/>
                </a:solidFill>
                <a:latin typeface="UTM Avo" panose="02040603050506020204" pitchFamily="18" charset="0"/>
              </a:rPr>
              <a:t>nghe</a:t>
            </a:r>
            <a:r>
              <a:rPr lang="en-US" sz="2800" b="1" dirty="0">
                <a:solidFill>
                  <a:srgbClr val="CA3659"/>
                </a:solidFill>
                <a:latin typeface="UTM Avo" panose="02040603050506020204" pitchFamily="18" charset="0"/>
              </a:rPr>
              <a:t>, </a:t>
            </a:r>
            <a:r>
              <a:rPr lang="en-US" sz="2800" b="1" dirty="0" err="1">
                <a:solidFill>
                  <a:srgbClr val="CA3659"/>
                </a:solidFill>
                <a:latin typeface="UTM Avo" panose="02040603050506020204" pitchFamily="18" charset="0"/>
              </a:rPr>
              <a:t>nói</a:t>
            </a:r>
            <a:r>
              <a:rPr lang="en-US" sz="2800" b="1" dirty="0">
                <a:solidFill>
                  <a:srgbClr val="CA3659"/>
                </a:solidFill>
                <a:latin typeface="UTM Avo" panose="02040603050506020204" pitchFamily="18" charset="0"/>
              </a:rPr>
              <a:t> </a:t>
            </a:r>
            <a:r>
              <a:rPr lang="en-US" sz="2800" b="1" dirty="0" err="1">
                <a:solidFill>
                  <a:srgbClr val="CA3659"/>
                </a:solidFill>
                <a:latin typeface="UTM Avo" panose="02040603050506020204" pitchFamily="18" charset="0"/>
              </a:rPr>
              <a:t>đọc</a:t>
            </a:r>
            <a:r>
              <a:rPr lang="en-US" sz="2800" b="1" dirty="0">
                <a:solidFill>
                  <a:srgbClr val="CA3659"/>
                </a:solidFill>
                <a:latin typeface="UTM Avo" panose="02040603050506020204" pitchFamily="18" charset="0"/>
              </a:rPr>
              <a:t>, </a:t>
            </a:r>
            <a:r>
              <a:rPr lang="en-US" sz="2800" b="1" dirty="0" err="1">
                <a:solidFill>
                  <a:srgbClr val="CA3659"/>
                </a:solidFill>
                <a:latin typeface="UTM Avo" panose="02040603050506020204" pitchFamily="18" charset="0"/>
              </a:rPr>
              <a:t>giảng</a:t>
            </a:r>
            <a:r>
              <a:rPr lang="en-US" sz="2800" b="1" dirty="0">
                <a:solidFill>
                  <a:srgbClr val="CA3659"/>
                </a:solidFill>
                <a:latin typeface="UTM Avo" panose="02040603050506020204" pitchFamily="18" charset="0"/>
              </a:rPr>
              <a:t>, </a:t>
            </a:r>
            <a:r>
              <a:rPr lang="en-US" sz="2800" b="1" dirty="0" err="1">
                <a:solidFill>
                  <a:srgbClr val="CA3659"/>
                </a:solidFill>
                <a:latin typeface="UTM Avo" panose="02040603050506020204" pitchFamily="18" charset="0"/>
              </a:rPr>
              <a:t>chạy</a:t>
            </a:r>
            <a:r>
              <a:rPr lang="en-US" sz="2800" b="1" dirty="0">
                <a:solidFill>
                  <a:srgbClr val="CA3659"/>
                </a:solidFill>
                <a:latin typeface="UTM Avo" panose="02040603050506020204" pitchFamily="18" charset="0"/>
              </a:rPr>
              <a:t>, </a:t>
            </a:r>
            <a:r>
              <a:rPr lang="en-US" sz="2800" b="1" dirty="0" err="1">
                <a:solidFill>
                  <a:srgbClr val="CA3659"/>
                </a:solidFill>
                <a:latin typeface="UTM Avo" panose="02040603050506020204" pitchFamily="18" charset="0"/>
              </a:rPr>
              <a:t>nhảy</a:t>
            </a:r>
            <a:r>
              <a:rPr lang="en-US" sz="2800" b="1" dirty="0">
                <a:solidFill>
                  <a:srgbClr val="CA3659"/>
                </a:solidFill>
                <a:latin typeface="UTM Avo" panose="02040603050506020204" pitchFamily="18" charset="0"/>
              </a:rPr>
              <a:t>, </a:t>
            </a:r>
            <a:r>
              <a:rPr lang="en-US" sz="2800" b="1" dirty="0" err="1">
                <a:solidFill>
                  <a:srgbClr val="CA3659"/>
                </a:solidFill>
                <a:latin typeface="UTM Avo" panose="02040603050506020204" pitchFamily="18" charset="0"/>
              </a:rPr>
              <a:t>ngồi</a:t>
            </a:r>
            <a:r>
              <a:rPr lang="en-US" sz="2800" b="1" dirty="0">
                <a:solidFill>
                  <a:srgbClr val="CA3659"/>
                </a:solidFill>
                <a:latin typeface="UTM Avo" panose="02040603050506020204" pitchFamily="18" charset="0"/>
              </a:rPr>
              <a:t>, </a:t>
            </a:r>
            <a:r>
              <a:rPr lang="en-US" sz="2800" b="1" dirty="0" err="1">
                <a:solidFill>
                  <a:srgbClr val="CA3659"/>
                </a:solidFill>
                <a:latin typeface="UTM Avo" panose="02040603050506020204" pitchFamily="18" charset="0"/>
              </a:rPr>
              <a:t>đứng</a:t>
            </a:r>
            <a:r>
              <a:rPr lang="en-US" sz="2800" b="1" dirty="0">
                <a:solidFill>
                  <a:srgbClr val="CA3659"/>
                </a:solidFill>
                <a:latin typeface="UTM Avo" panose="02040603050506020204" pitchFamily="18" charset="0"/>
              </a:rPr>
              <a:t>, </a:t>
            </a:r>
            <a:r>
              <a:rPr lang="en-US" sz="2800" b="1" dirty="0" err="1" smtClean="0">
                <a:solidFill>
                  <a:srgbClr val="CA3659"/>
                </a:solidFill>
                <a:latin typeface="UTM Avo" panose="02040603050506020204" pitchFamily="18" charset="0"/>
              </a:rPr>
              <a:t>chào</a:t>
            </a:r>
            <a:r>
              <a:rPr lang="en-US" sz="2800" b="1" dirty="0" smtClean="0">
                <a:solidFill>
                  <a:srgbClr val="CA3659"/>
                </a:solidFill>
                <a:latin typeface="UTM Avo" panose="02040603050506020204" pitchFamily="18" charset="0"/>
              </a:rPr>
              <a:t>,…</a:t>
            </a:r>
            <a:endParaRPr lang="en-US" sz="2800" b="1" dirty="0">
              <a:solidFill>
                <a:srgbClr val="CA3659"/>
              </a:solidFill>
              <a:latin typeface="UTM Avo" panose="02040603050506020204" pitchFamily="18" charset="0"/>
            </a:endParaRPr>
          </a:p>
        </p:txBody>
      </p:sp>
    </p:spTree>
    <p:extLst>
      <p:ext uri="{BB962C8B-B14F-4D97-AF65-F5344CB8AC3E}">
        <p14:creationId xmlns:p14="http://schemas.microsoft.com/office/powerpoint/2010/main" val="207202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right)">
                                      <p:cBhvr>
                                        <p:cTn id="34" dur="500"/>
                                        <p:tgtEl>
                                          <p:spTgt spid="22"/>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right)">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4515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157" y="0"/>
            <a:ext cx="5946843" cy="6858000"/>
          </a:xfrm>
          <a:prstGeom prst="rect">
            <a:avLst/>
          </a:prstGeom>
        </p:spPr>
      </p:pic>
    </p:spTree>
    <p:extLst>
      <p:ext uri="{BB962C8B-B14F-4D97-AF65-F5344CB8AC3E}">
        <p14:creationId xmlns:p14="http://schemas.microsoft.com/office/powerpoint/2010/main" val="1665865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575898"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99" y="0"/>
            <a:ext cx="5841085" cy="6858000"/>
          </a:xfrm>
          <a:prstGeom prst="rect">
            <a:avLst/>
          </a:prstGeom>
        </p:spPr>
      </p:pic>
    </p:spTree>
    <p:extLst>
      <p:ext uri="{BB962C8B-B14F-4D97-AF65-F5344CB8AC3E}">
        <p14:creationId xmlns:p14="http://schemas.microsoft.com/office/powerpoint/2010/main" val="95849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206247" cy="670235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246" y="0"/>
            <a:ext cx="5985754" cy="6702358"/>
          </a:xfrm>
          <a:prstGeom prst="rect">
            <a:avLst/>
          </a:prstGeom>
        </p:spPr>
      </p:pic>
    </p:spTree>
    <p:extLst>
      <p:ext uri="{BB962C8B-B14F-4D97-AF65-F5344CB8AC3E}">
        <p14:creationId xmlns:p14="http://schemas.microsoft.com/office/powerpoint/2010/main" val="267491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621" y="0"/>
            <a:ext cx="571337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658"/>
            <a:ext cx="6478621" cy="6728342"/>
          </a:xfrm>
          <a:prstGeom prst="rect">
            <a:avLst/>
          </a:prstGeom>
        </p:spPr>
      </p:pic>
    </p:spTree>
    <p:extLst>
      <p:ext uri="{BB962C8B-B14F-4D97-AF65-F5344CB8AC3E}">
        <p14:creationId xmlns:p14="http://schemas.microsoft.com/office/powerpoint/2010/main" val="140688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id="{02B0C8B2-0579-BD9D-50FC-B7CB7F84E63E}"/>
              </a:ext>
            </a:extLst>
          </p:cNvPr>
          <p:cNvSpPr txBox="1"/>
          <p:nvPr/>
        </p:nvSpPr>
        <p:spPr>
          <a:xfrm>
            <a:off x="3047948" y="1487851"/>
            <a:ext cx="6576795" cy="1446550"/>
          </a:xfrm>
          <a:prstGeom prst="rect">
            <a:avLst/>
          </a:prstGeom>
          <a:noFill/>
        </p:spPr>
        <p:txBody>
          <a:bodyPr wrap="square" rtlCol="0">
            <a:prstTxWarp prst="textArchUp">
              <a:avLst/>
            </a:prstTxWarp>
            <a:spAutoFit/>
            <a:scene3d>
              <a:camera prst="orthographicFront"/>
              <a:lightRig rig="soft" dir="t">
                <a:rot lat="0" lon="0" rev="15600000"/>
              </a:lightRig>
            </a:scene3d>
            <a:sp3d prstMaterial="softEdge"/>
          </a:bodyPr>
          <a:lstStyle/>
          <a:p>
            <a:pPr algn="ctr"/>
            <a:r>
              <a:rPr lang="en-US" sz="11500" b="1" spc="50" dirty="0">
                <a:ln w="38100">
                  <a:solidFill>
                    <a:schemeClr val="bg1"/>
                  </a:solidFill>
                </a:ln>
                <a:solidFill>
                  <a:schemeClr val="accent6">
                    <a:lumMod val="50000"/>
                  </a:schemeClr>
                </a:solidFill>
                <a:effectLst>
                  <a:innerShdw blurRad="63500" dist="50800" dir="13500000">
                    <a:srgbClr val="000000">
                      <a:alpha val="50000"/>
                    </a:srgbClr>
                  </a:innerShdw>
                </a:effectLst>
                <a:latin typeface="UTM Cookies" panose="02040603050506020204" pitchFamily="18" charset="0"/>
              </a:rPr>
              <a:t>KHỞI ĐỘNG</a:t>
            </a:r>
          </a:p>
        </p:txBody>
      </p:sp>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4" presetClass="entr" presetSubtype="10" fill="hold" grpId="1" nodeType="afterEffect">
                                  <p:stCondLst>
                                    <p:cond delay="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par>
                          <p:cTn id="27" fill="hold">
                            <p:stCondLst>
                              <p:cond delay="2000"/>
                            </p:stCondLst>
                            <p:childTnLst>
                              <p:par>
                                <p:cTn id="28" presetID="34" presetClass="emph" presetSubtype="0" fill="hold" grpId="0" nodeType="after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4"/>
                                        </p:tgtEl>
                                        <p:attrNameLst>
                                          <p:attrName>ppt_x</p:attrName>
                                          <p:attrName>ppt_y</p:attrName>
                                        </p:attrNameLst>
                                      </p:cBhvr>
                                    </p:animMotion>
                                    <p:animRot by="1500000">
                                      <p:cBhvr>
                                        <p:cTn id="30" dur="125" fill="hold">
                                          <p:stCondLst>
                                            <p:cond delay="0"/>
                                          </p:stCondLst>
                                        </p:cTn>
                                        <p:tgtEl>
                                          <p:spTgt spid="4"/>
                                        </p:tgtEl>
                                        <p:attrNameLst>
                                          <p:attrName>r</p:attrName>
                                        </p:attrNameLst>
                                      </p:cBhvr>
                                    </p:animRot>
                                    <p:animRot by="-1500000">
                                      <p:cBhvr>
                                        <p:cTn id="31" dur="125" fill="hold">
                                          <p:stCondLst>
                                            <p:cond delay="125"/>
                                          </p:stCondLst>
                                        </p:cTn>
                                        <p:tgtEl>
                                          <p:spTgt spid="4"/>
                                        </p:tgtEl>
                                        <p:attrNameLst>
                                          <p:attrName>r</p:attrName>
                                        </p:attrNameLst>
                                      </p:cBhvr>
                                    </p:animRot>
                                    <p:animRot by="-1500000">
                                      <p:cBhvr>
                                        <p:cTn id="32" dur="125" fill="hold">
                                          <p:stCondLst>
                                            <p:cond delay="250"/>
                                          </p:stCondLst>
                                        </p:cTn>
                                        <p:tgtEl>
                                          <p:spTgt spid="4"/>
                                        </p:tgtEl>
                                        <p:attrNameLst>
                                          <p:attrName>r</p:attrName>
                                        </p:attrNameLst>
                                      </p:cBhvr>
                                    </p:animRot>
                                    <p:animRot by="1500000">
                                      <p:cBhvr>
                                        <p:cTn id="3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16298"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298" y="0"/>
            <a:ext cx="6375702" cy="6858000"/>
          </a:xfrm>
          <a:prstGeom prst="rect">
            <a:avLst/>
          </a:prstGeom>
        </p:spPr>
      </p:pic>
    </p:spTree>
    <p:extLst>
      <p:ext uri="{BB962C8B-B14F-4D97-AF65-F5344CB8AC3E}">
        <p14:creationId xmlns:p14="http://schemas.microsoft.com/office/powerpoint/2010/main" val="136636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8724" y="767747"/>
            <a:ext cx="3216140" cy="4627540"/>
          </a:xfrm>
          <a:prstGeom prst="rect">
            <a:avLst/>
          </a:prstGeom>
        </p:spPr>
      </p:pic>
      <p:pic>
        <p:nvPicPr>
          <p:cNvPr id="20" name="Picture 5">
            <a:extLst>
              <a:ext uri="{FF2B5EF4-FFF2-40B4-BE49-F238E27FC236}">
                <a16:creationId xmlns:a16="http://schemas.microsoft.com/office/drawing/2014/main" id="{D93942CA-3A64-44F1-A095-52C7EE49AB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id="{A213A41C-8D1B-74DC-FD9B-22DE5441CF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89049" y="2554507"/>
            <a:ext cx="4099369" cy="4114800"/>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12"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13"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14"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TextBox 21">
            <a:extLst>
              <a:ext uri="{FF2B5EF4-FFF2-40B4-BE49-F238E27FC236}">
                <a16:creationId xmlns:a16="http://schemas.microsoft.com/office/drawing/2014/main" id="{62F2A6A0-62B4-5CF4-2DE2-0FE62FE45EBE}"/>
              </a:ext>
            </a:extLst>
          </p:cNvPr>
          <p:cNvSpPr txBox="1"/>
          <p:nvPr/>
        </p:nvSpPr>
        <p:spPr>
          <a:xfrm>
            <a:off x="2917923" y="0"/>
            <a:ext cx="8970495" cy="3416320"/>
          </a:xfrm>
          <a:prstGeom prst="rect">
            <a:avLst/>
          </a:prstGeom>
          <a:noFill/>
        </p:spPr>
        <p:txBody>
          <a:bodyPr wrap="square" rtlCol="0">
            <a:spAutoFit/>
          </a:bodyPr>
          <a:lstStyle/>
          <a:p>
            <a:pPr algn="ct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Cảm</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ơn</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smtClean="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bạn</a:t>
            </a:r>
            <a:r>
              <a:rPr lang="en-US" sz="7200" b="1" dirty="0" smtClean="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đã</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giúp</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mình</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đóng</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gói</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nhé</a:t>
            </a:r>
            <a:r>
              <a:rPr lang="en-US" sz="7200" b="1"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p:txBody>
      </p:sp>
      <p:pic>
        <p:nvPicPr>
          <p:cNvPr id="2" name="X. Cát Qu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flipV="1">
            <a:off x="2496575" y="4444327"/>
            <a:ext cx="609600" cy="428915"/>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par>
                                <p:cTn id="11" presetID="17"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strVal val="#ppt_h"/>
                                          </p:val>
                                        </p:tav>
                                        <p:tav tm="100000">
                                          <p:val>
                                            <p:strVal val="#ppt_h"/>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1"/>
                                        </p:tgtEl>
                                        <p:attrNameLst>
                                          <p:attrName>r</p:attrName>
                                        </p:attrNameLst>
                                      </p:cBhvr>
                                    </p:animRot>
                                    <p:animRot by="-240000">
                                      <p:cBhvr>
                                        <p:cTn id="17" dur="200" fill="hold">
                                          <p:stCondLst>
                                            <p:cond delay="200"/>
                                          </p:stCondLst>
                                        </p:cTn>
                                        <p:tgtEl>
                                          <p:spTgt spid="21"/>
                                        </p:tgtEl>
                                        <p:attrNameLst>
                                          <p:attrName>r</p:attrName>
                                        </p:attrNameLst>
                                      </p:cBhvr>
                                    </p:animRot>
                                    <p:animRot by="240000">
                                      <p:cBhvr>
                                        <p:cTn id="18" dur="200" fill="hold">
                                          <p:stCondLst>
                                            <p:cond delay="400"/>
                                          </p:stCondLst>
                                        </p:cTn>
                                        <p:tgtEl>
                                          <p:spTgt spid="21"/>
                                        </p:tgtEl>
                                        <p:attrNameLst>
                                          <p:attrName>r</p:attrName>
                                        </p:attrNameLst>
                                      </p:cBhvr>
                                    </p:animRot>
                                    <p:animRot by="-240000">
                                      <p:cBhvr>
                                        <p:cTn id="19" dur="200" fill="hold">
                                          <p:stCondLst>
                                            <p:cond delay="600"/>
                                          </p:stCondLst>
                                        </p:cTn>
                                        <p:tgtEl>
                                          <p:spTgt spid="21"/>
                                        </p:tgtEl>
                                        <p:attrNameLst>
                                          <p:attrName>r</p:attrName>
                                        </p:attrNameLst>
                                      </p:cBhvr>
                                    </p:animRot>
                                    <p:animRot by="120000">
                                      <p:cBhvr>
                                        <p:cTn id="20" dur="200" fill="hold">
                                          <p:stCondLst>
                                            <p:cond delay="800"/>
                                          </p:stCondLst>
                                        </p:cTn>
                                        <p:tgtEl>
                                          <p:spTgt spid="21"/>
                                        </p:tgtEl>
                                        <p:attrNameLst>
                                          <p:attrName>r</p:attrName>
                                        </p:attrNameLst>
                                      </p:cBhvr>
                                    </p:animRot>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3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2"/>
                </p:tgtEl>
              </p:cMediaNode>
            </p:audio>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A1F908-EBA5-9865-1A19-BF42C746726F}"/>
              </a:ext>
            </a:extLst>
          </p:cNvPr>
          <p:cNvGrpSpPr/>
          <p:nvPr/>
        </p:nvGrpSpPr>
        <p:grpSpPr>
          <a:xfrm>
            <a:off x="235809" y="50673"/>
            <a:ext cx="11720380" cy="1789409"/>
            <a:chOff x="587705" y="58100"/>
            <a:chExt cx="10893684" cy="1483998"/>
          </a:xfrm>
        </p:grpSpPr>
        <p:sp>
          <p:nvSpPr>
            <p:cNvPr id="3" name="Chord 2">
              <a:extLst>
                <a:ext uri="{FF2B5EF4-FFF2-40B4-BE49-F238E27FC236}">
                  <a16:creationId xmlns:a16="http://schemas.microsoft.com/office/drawing/2014/main" id="{33AB90B2-735B-A195-D3A5-449A8507BB37}"/>
                </a:ext>
              </a:extLst>
            </p:cNvPr>
            <p:cNvSpPr/>
            <p:nvPr/>
          </p:nvSpPr>
          <p:spPr>
            <a:xfrm>
              <a:off x="587705" y="171898"/>
              <a:ext cx="1380475" cy="1263191"/>
            </a:xfrm>
            <a:prstGeom prst="chord">
              <a:avLst>
                <a:gd name="adj1" fmla="val 1828859"/>
                <a:gd name="adj2" fmla="val 16200000"/>
              </a:avLst>
            </a:prstGeom>
            <a:solidFill>
              <a:srgbClr val="FFFFFF"/>
            </a:solidFill>
            <a:ln w="25400" cap="flat" cmpd="sng" algn="ctr">
              <a:solidFill>
                <a:srgbClr val="FFC71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82F4E"/>
                </a:solidFill>
                <a:effectLst/>
                <a:uLnTx/>
                <a:uFillTx/>
                <a:latin typeface="Arial"/>
                <a:ea typeface="+mn-ea"/>
                <a:cs typeface="+mn-cs"/>
                <a:sym typeface="Arial"/>
              </a:endParaRPr>
            </a:p>
          </p:txBody>
        </p:sp>
        <p:sp>
          <p:nvSpPr>
            <p:cNvPr id="4" name="Google Shape;127;p4">
              <a:extLst>
                <a:ext uri="{FF2B5EF4-FFF2-40B4-BE49-F238E27FC236}">
                  <a16:creationId xmlns:a16="http://schemas.microsoft.com/office/drawing/2014/main" id="{E6E1562D-533A-AF4F-863E-F15EB8804A50}"/>
                </a:ext>
              </a:extLst>
            </p:cNvPr>
            <p:cNvSpPr/>
            <p:nvPr/>
          </p:nvSpPr>
          <p:spPr>
            <a:xfrm rot="312326">
              <a:off x="799835" y="465066"/>
              <a:ext cx="691105" cy="727899"/>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964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effectLst/>
                <a:uLnTx/>
                <a:uFillTx/>
                <a:latin typeface="Arial"/>
                <a:cs typeface="Arial"/>
                <a:sym typeface="Arial"/>
              </a:endParaRPr>
            </a:p>
          </p:txBody>
        </p:sp>
        <p:grpSp>
          <p:nvGrpSpPr>
            <p:cNvPr id="5" name="Group 4">
              <a:extLst>
                <a:ext uri="{FF2B5EF4-FFF2-40B4-BE49-F238E27FC236}">
                  <a16:creationId xmlns:a16="http://schemas.microsoft.com/office/drawing/2014/main" id="{42E1A244-A63A-84AE-8117-D765AA9C8208}"/>
                </a:ext>
              </a:extLst>
            </p:cNvPr>
            <p:cNvGrpSpPr/>
            <p:nvPr/>
          </p:nvGrpSpPr>
          <p:grpSpPr>
            <a:xfrm>
              <a:off x="1509044" y="58100"/>
              <a:ext cx="9972345" cy="1483998"/>
              <a:chOff x="1509044" y="58100"/>
              <a:chExt cx="9972345" cy="1483998"/>
            </a:xfrm>
          </p:grpSpPr>
          <p:sp>
            <p:nvSpPr>
              <p:cNvPr id="6" name="Google Shape;534;p37">
                <a:extLst>
                  <a:ext uri="{FF2B5EF4-FFF2-40B4-BE49-F238E27FC236}">
                    <a16:creationId xmlns:a16="http://schemas.microsoft.com/office/drawing/2014/main" id="{411D9305-5DC8-E247-1DDC-13F140A5E140}"/>
                  </a:ext>
                </a:extLst>
              </p:cNvPr>
              <p:cNvSpPr/>
              <p:nvPr/>
            </p:nvSpPr>
            <p:spPr>
              <a:xfrm>
                <a:off x="1583528" y="58100"/>
                <a:ext cx="9897861" cy="1483998"/>
              </a:xfrm>
              <a:prstGeom prst="roundRect">
                <a:avLst>
                  <a:gd name="adj" fmla="val 6628"/>
                </a:avLst>
              </a:prstGeom>
              <a:solidFill>
                <a:schemeClr val="bg1"/>
              </a:solidFill>
              <a:ln w="76200" cap="flat" cmpd="sng">
                <a:solidFill>
                  <a:srgbClr val="36A28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535;p37">
                <a:extLst>
                  <a:ext uri="{FF2B5EF4-FFF2-40B4-BE49-F238E27FC236}">
                    <a16:creationId xmlns:a16="http://schemas.microsoft.com/office/drawing/2014/main" id="{82BE90AC-3853-D137-25BB-4FA8539C165C}"/>
                  </a:ext>
                </a:extLst>
              </p:cNvPr>
              <p:cNvSpPr/>
              <p:nvPr/>
            </p:nvSpPr>
            <p:spPr>
              <a:xfrm rot="19090399">
                <a:off x="1527763" y="236244"/>
                <a:ext cx="33442" cy="112966"/>
              </a:xfrm>
              <a:prstGeom prst="ellipse">
                <a:avLst/>
              </a:prstGeom>
              <a:solidFill>
                <a:srgbClr val="955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36;p37">
                <a:extLst>
                  <a:ext uri="{FF2B5EF4-FFF2-40B4-BE49-F238E27FC236}">
                    <a16:creationId xmlns:a16="http://schemas.microsoft.com/office/drawing/2014/main" id="{BF0E4227-E567-9DE7-72D9-BCE53857B050}"/>
                  </a:ext>
                </a:extLst>
              </p:cNvPr>
              <p:cNvSpPr/>
              <p:nvPr/>
            </p:nvSpPr>
            <p:spPr>
              <a:xfrm rot="2282138">
                <a:off x="2948863" y="230681"/>
                <a:ext cx="33363" cy="112696"/>
              </a:xfrm>
              <a:prstGeom prst="ellipse">
                <a:avLst/>
              </a:prstGeom>
              <a:solidFill>
                <a:srgbClr val="955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37;p37">
                <a:extLst>
                  <a:ext uri="{FF2B5EF4-FFF2-40B4-BE49-F238E27FC236}">
                    <a16:creationId xmlns:a16="http://schemas.microsoft.com/office/drawing/2014/main" id="{9B39F108-28A5-2DAD-CB3C-C71ACD1ECC3F}"/>
                  </a:ext>
                </a:extLst>
              </p:cNvPr>
              <p:cNvSpPr/>
              <p:nvPr/>
            </p:nvSpPr>
            <p:spPr>
              <a:xfrm>
                <a:off x="1509044" y="336034"/>
                <a:ext cx="27732" cy="55797"/>
              </a:xfrm>
              <a:prstGeom prst="ellipse">
                <a:avLst/>
              </a:prstGeom>
              <a:solidFill>
                <a:srgbClr val="955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38;p37">
                <a:extLst>
                  <a:ext uri="{FF2B5EF4-FFF2-40B4-BE49-F238E27FC236}">
                    <a16:creationId xmlns:a16="http://schemas.microsoft.com/office/drawing/2014/main" id="{D94BAA74-4E6D-BB35-CF5D-5631723211EC}"/>
                  </a:ext>
                </a:extLst>
              </p:cNvPr>
              <p:cNvSpPr/>
              <p:nvPr/>
            </p:nvSpPr>
            <p:spPr>
              <a:xfrm>
                <a:off x="1539830" y="1309287"/>
                <a:ext cx="27732" cy="55797"/>
              </a:xfrm>
              <a:prstGeom prst="ellipse">
                <a:avLst/>
              </a:prstGeom>
              <a:solidFill>
                <a:srgbClr val="955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 name="Google Shape;470;p34">
            <a:extLst>
              <a:ext uri="{FF2B5EF4-FFF2-40B4-BE49-F238E27FC236}">
                <a16:creationId xmlns:a16="http://schemas.microsoft.com/office/drawing/2014/main" id="{51D9F371-6248-CDD2-2F1C-450FB0A038B8}"/>
              </a:ext>
            </a:extLst>
          </p:cNvPr>
          <p:cNvSpPr txBox="1">
            <a:spLocks/>
          </p:cNvSpPr>
          <p:nvPr/>
        </p:nvSpPr>
        <p:spPr>
          <a:xfrm>
            <a:off x="978427" y="-13089"/>
            <a:ext cx="10487703" cy="157042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Câu</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nào</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dưới</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đây</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là</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ysClr val="windowText" lastClr="000000"/>
                </a:solidFill>
                <a:effectLst/>
                <a:uLnTx/>
                <a:uFillTx/>
                <a:latin typeface="Times New Roman" panose="02020603050405020304" pitchFamily="18" charset="0"/>
                <a:cs typeface="Times New Roman" panose="02020603050405020304" pitchFamily="18" charset="0"/>
                <a:sym typeface="Arial"/>
              </a:rPr>
              <a:t>câu</a:t>
            </a:r>
            <a:r>
              <a:rPr kumimoji="0" lang="en-US" sz="5400" b="0" i="0" u="none" strike="noStrike" kern="0" cap="none" spc="0" normalizeH="0" baseline="0" noProof="0" dirty="0">
                <a:ln>
                  <a:solidFill>
                    <a:srgbClr val="8F5889">
                      <a:lumMod val="75000"/>
                    </a:srgbClr>
                  </a:solidFill>
                </a:ln>
                <a:solidFill>
                  <a:sysClr val="windowText" lastClr="000000"/>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ysClr val="windowText" lastClr="000000"/>
                </a:solidFill>
                <a:effectLst/>
                <a:uLnTx/>
                <a:uFillTx/>
                <a:latin typeface="Times New Roman" panose="02020603050405020304" pitchFamily="18" charset="0"/>
                <a:cs typeface="Times New Roman" panose="02020603050405020304" pitchFamily="18" charset="0"/>
                <a:sym typeface="Arial"/>
              </a:rPr>
              <a:t>hỏi</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p>
          <a:p>
            <a:pPr algn="ctr">
              <a:defRPr/>
            </a:pP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Dựa</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vào</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đâu</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em</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biết</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điều</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đó</a:t>
            </a:r>
            <a:r>
              <a:rPr kumimoji="0" lang="en-US" sz="5400" b="0" i="0" u="none" strike="noStrike" kern="0" cap="none" spc="0" normalizeH="0" baseline="0" noProof="0" dirty="0">
                <a:ln>
                  <a:solidFill>
                    <a:srgbClr val="8F5889">
                      <a:lumMod val="75000"/>
                    </a:srgbClr>
                  </a:solidFill>
                </a:ln>
                <a:solidFill>
                  <a:srgbClr val="CA3659"/>
                </a:solidFill>
                <a:effectLst/>
                <a:uLnTx/>
                <a:uFillTx/>
                <a:latin typeface="Times New Roman" panose="02020603050405020304" pitchFamily="18" charset="0"/>
                <a:cs typeface="Times New Roman" panose="02020603050405020304" pitchFamily="18" charset="0"/>
                <a:sym typeface="Arial"/>
              </a:rPr>
              <a:t>?</a:t>
            </a:r>
          </a:p>
        </p:txBody>
      </p:sp>
      <p:grpSp>
        <p:nvGrpSpPr>
          <p:cNvPr id="14" name="Group 13">
            <a:extLst>
              <a:ext uri="{FF2B5EF4-FFF2-40B4-BE49-F238E27FC236}">
                <a16:creationId xmlns:a16="http://schemas.microsoft.com/office/drawing/2014/main" id="{81642187-E096-D7FF-24EA-2CA0B33BC309}"/>
              </a:ext>
            </a:extLst>
          </p:cNvPr>
          <p:cNvGrpSpPr/>
          <p:nvPr/>
        </p:nvGrpSpPr>
        <p:grpSpPr>
          <a:xfrm>
            <a:off x="522544" y="1854012"/>
            <a:ext cx="11146911" cy="1263192"/>
            <a:chOff x="839350" y="5246017"/>
            <a:chExt cx="11146911" cy="1263192"/>
          </a:xfrm>
        </p:grpSpPr>
        <p:sp>
          <p:nvSpPr>
            <p:cNvPr id="15" name="任意多边形: 形状 51">
              <a:extLst>
                <a:ext uri="{FF2B5EF4-FFF2-40B4-BE49-F238E27FC236}">
                  <a16:creationId xmlns:a16="http://schemas.microsoft.com/office/drawing/2014/main" id="{B5750475-4A16-E330-377D-880BAD274C3E}"/>
                </a:ext>
              </a:extLst>
            </p:cNvPr>
            <p:cNvSpPr/>
            <p:nvPr/>
          </p:nvSpPr>
          <p:spPr>
            <a:xfrm>
              <a:off x="839350" y="5246017"/>
              <a:ext cx="11146911" cy="1263192"/>
            </a:xfrm>
            <a:custGeom>
              <a:avLst/>
              <a:gdLst>
                <a:gd name="connsiteX0" fmla="*/ 825381 w 11146911"/>
                <a:gd name="connsiteY0" fmla="*/ 0 h 1263192"/>
                <a:gd name="connsiteX1" fmla="*/ 1409014 w 11146911"/>
                <a:gd name="connsiteY1" fmla="*/ 74007 h 1263192"/>
                <a:gd name="connsiteX2" fmla="*/ 1418890 w 11146911"/>
                <a:gd name="connsiteY2" fmla="*/ 77672 h 1263192"/>
                <a:gd name="connsiteX3" fmla="*/ 1428767 w 11146911"/>
                <a:gd name="connsiteY3" fmla="*/ 74007 h 1263192"/>
                <a:gd name="connsiteX4" fmla="*/ 2012400 w 11146911"/>
                <a:gd name="connsiteY4" fmla="*/ 0 h 1263192"/>
                <a:gd name="connsiteX5" fmla="*/ 2596032 w 11146911"/>
                <a:gd name="connsiteY5" fmla="*/ 74007 h 1263192"/>
                <a:gd name="connsiteX6" fmla="*/ 2605911 w 11146911"/>
                <a:gd name="connsiteY6" fmla="*/ 77672 h 1263192"/>
                <a:gd name="connsiteX7" fmla="*/ 2615787 w 11146911"/>
                <a:gd name="connsiteY7" fmla="*/ 74007 h 1263192"/>
                <a:gd name="connsiteX8" fmla="*/ 3199420 w 11146911"/>
                <a:gd name="connsiteY8" fmla="*/ 0 h 1263192"/>
                <a:gd name="connsiteX9" fmla="*/ 3783053 w 11146911"/>
                <a:gd name="connsiteY9" fmla="*/ 74007 h 1263192"/>
                <a:gd name="connsiteX10" fmla="*/ 3792929 w 11146911"/>
                <a:gd name="connsiteY10" fmla="*/ 77672 h 1263192"/>
                <a:gd name="connsiteX11" fmla="*/ 3802806 w 11146911"/>
                <a:gd name="connsiteY11" fmla="*/ 74007 h 1263192"/>
                <a:gd name="connsiteX12" fmla="*/ 4386438 w 11146911"/>
                <a:gd name="connsiteY12" fmla="*/ 0 h 1263192"/>
                <a:gd name="connsiteX13" fmla="*/ 4970071 w 11146911"/>
                <a:gd name="connsiteY13" fmla="*/ 74007 h 1263192"/>
                <a:gd name="connsiteX14" fmla="*/ 4979950 w 11146911"/>
                <a:gd name="connsiteY14" fmla="*/ 77672 h 1263192"/>
                <a:gd name="connsiteX15" fmla="*/ 4989826 w 11146911"/>
                <a:gd name="connsiteY15" fmla="*/ 74007 h 1263192"/>
                <a:gd name="connsiteX16" fmla="*/ 5573459 w 11146911"/>
                <a:gd name="connsiteY16" fmla="*/ 0 h 1263192"/>
                <a:gd name="connsiteX17" fmla="*/ 6157091 w 11146911"/>
                <a:gd name="connsiteY17" fmla="*/ 74007 h 1263192"/>
                <a:gd name="connsiteX18" fmla="*/ 6166968 w 11146911"/>
                <a:gd name="connsiteY18" fmla="*/ 77672 h 1263192"/>
                <a:gd name="connsiteX19" fmla="*/ 6176845 w 11146911"/>
                <a:gd name="connsiteY19" fmla="*/ 74007 h 1263192"/>
                <a:gd name="connsiteX20" fmla="*/ 6760477 w 11146911"/>
                <a:gd name="connsiteY20" fmla="*/ 0 h 1263192"/>
                <a:gd name="connsiteX21" fmla="*/ 7344110 w 11146911"/>
                <a:gd name="connsiteY21" fmla="*/ 74007 h 1263192"/>
                <a:gd name="connsiteX22" fmla="*/ 7353987 w 11146911"/>
                <a:gd name="connsiteY22" fmla="*/ 77672 h 1263192"/>
                <a:gd name="connsiteX23" fmla="*/ 7363863 w 11146911"/>
                <a:gd name="connsiteY23" fmla="*/ 74007 h 1263192"/>
                <a:gd name="connsiteX24" fmla="*/ 7947496 w 11146911"/>
                <a:gd name="connsiteY24" fmla="*/ 0 h 1263192"/>
                <a:gd name="connsiteX25" fmla="*/ 8531128 w 11146911"/>
                <a:gd name="connsiteY25" fmla="*/ 74007 h 1263192"/>
                <a:gd name="connsiteX26" fmla="*/ 8541003 w 11146911"/>
                <a:gd name="connsiteY26" fmla="*/ 77671 h 1263192"/>
                <a:gd name="connsiteX27" fmla="*/ 8550880 w 11146911"/>
                <a:gd name="connsiteY27" fmla="*/ 74007 h 1263192"/>
                <a:gd name="connsiteX28" fmla="*/ 9134512 w 11146911"/>
                <a:gd name="connsiteY28" fmla="*/ 0 h 1263192"/>
                <a:gd name="connsiteX29" fmla="*/ 9718145 w 11146911"/>
                <a:gd name="connsiteY29" fmla="*/ 74007 h 1263192"/>
                <a:gd name="connsiteX30" fmla="*/ 9728022 w 11146911"/>
                <a:gd name="connsiteY30" fmla="*/ 77671 h 1263192"/>
                <a:gd name="connsiteX31" fmla="*/ 9737896 w 11146911"/>
                <a:gd name="connsiteY31" fmla="*/ 74007 h 1263192"/>
                <a:gd name="connsiteX32" fmla="*/ 10321529 w 11146911"/>
                <a:gd name="connsiteY32" fmla="*/ 0 h 1263192"/>
                <a:gd name="connsiteX33" fmla="*/ 11146911 w 11146911"/>
                <a:gd name="connsiteY33" fmla="*/ 252678 h 1263192"/>
                <a:gd name="connsiteX34" fmla="*/ 10905161 w 11146911"/>
                <a:gd name="connsiteY34" fmla="*/ 431349 h 1263192"/>
                <a:gd name="connsiteX35" fmla="*/ 10862453 w 11146911"/>
                <a:gd name="connsiteY35" fmla="*/ 442137 h 1263192"/>
                <a:gd name="connsiteX36" fmla="*/ 10905161 w 11146911"/>
                <a:gd name="connsiteY36" fmla="*/ 452924 h 1263192"/>
                <a:gd name="connsiteX37" fmla="*/ 11146911 w 11146911"/>
                <a:gd name="connsiteY37" fmla="*/ 631595 h 1263192"/>
                <a:gd name="connsiteX38" fmla="*/ 10905161 w 11146911"/>
                <a:gd name="connsiteY38" fmla="*/ 810266 h 1263192"/>
                <a:gd name="connsiteX39" fmla="*/ 10862451 w 11146911"/>
                <a:gd name="connsiteY39" fmla="*/ 821054 h 1263192"/>
                <a:gd name="connsiteX40" fmla="*/ 10905161 w 11146911"/>
                <a:gd name="connsiteY40" fmla="*/ 831842 h 1263192"/>
                <a:gd name="connsiteX41" fmla="*/ 11146911 w 11146911"/>
                <a:gd name="connsiteY41" fmla="*/ 1010513 h 1263192"/>
                <a:gd name="connsiteX42" fmla="*/ 10321529 w 11146911"/>
                <a:gd name="connsiteY42" fmla="*/ 1263192 h 1263192"/>
                <a:gd name="connsiteX43" fmla="*/ 9737896 w 11146911"/>
                <a:gd name="connsiteY43" fmla="*/ 1189184 h 1263192"/>
                <a:gd name="connsiteX44" fmla="*/ 9728016 w 11146911"/>
                <a:gd name="connsiteY44" fmla="*/ 1185518 h 1263192"/>
                <a:gd name="connsiteX45" fmla="*/ 9718135 w 11146911"/>
                <a:gd name="connsiteY45" fmla="*/ 1189184 h 1263192"/>
                <a:gd name="connsiteX46" fmla="*/ 9134503 w 11146911"/>
                <a:gd name="connsiteY46" fmla="*/ 1263192 h 1263192"/>
                <a:gd name="connsiteX47" fmla="*/ 8550870 w 11146911"/>
                <a:gd name="connsiteY47" fmla="*/ 1189184 h 1263192"/>
                <a:gd name="connsiteX48" fmla="*/ 8540995 w 11146911"/>
                <a:gd name="connsiteY48" fmla="*/ 1185520 h 1263192"/>
                <a:gd name="connsiteX49" fmla="*/ 8531119 w 11146911"/>
                <a:gd name="connsiteY49" fmla="*/ 1189184 h 1263192"/>
                <a:gd name="connsiteX50" fmla="*/ 7947486 w 11146911"/>
                <a:gd name="connsiteY50" fmla="*/ 1263192 h 1263192"/>
                <a:gd name="connsiteX51" fmla="*/ 7363854 w 11146911"/>
                <a:gd name="connsiteY51" fmla="*/ 1189184 h 1263192"/>
                <a:gd name="connsiteX52" fmla="*/ 7353977 w 11146911"/>
                <a:gd name="connsiteY52" fmla="*/ 1185519 h 1263192"/>
                <a:gd name="connsiteX53" fmla="*/ 7344100 w 11146911"/>
                <a:gd name="connsiteY53" fmla="*/ 1189184 h 1263192"/>
                <a:gd name="connsiteX54" fmla="*/ 6760468 w 11146911"/>
                <a:gd name="connsiteY54" fmla="*/ 1263192 h 1263192"/>
                <a:gd name="connsiteX55" fmla="*/ 6176835 w 11146911"/>
                <a:gd name="connsiteY55" fmla="*/ 1189184 h 1263192"/>
                <a:gd name="connsiteX56" fmla="*/ 6166960 w 11146911"/>
                <a:gd name="connsiteY56" fmla="*/ 1185520 h 1263192"/>
                <a:gd name="connsiteX57" fmla="*/ 6157084 w 11146911"/>
                <a:gd name="connsiteY57" fmla="*/ 1189184 h 1263192"/>
                <a:gd name="connsiteX58" fmla="*/ 5573451 w 11146911"/>
                <a:gd name="connsiteY58" fmla="*/ 1263192 h 1263192"/>
                <a:gd name="connsiteX59" fmla="*/ 4989819 w 11146911"/>
                <a:gd name="connsiteY59" fmla="*/ 1189184 h 1263192"/>
                <a:gd name="connsiteX60" fmla="*/ 4979942 w 11146911"/>
                <a:gd name="connsiteY60" fmla="*/ 1185519 h 1263192"/>
                <a:gd name="connsiteX61" fmla="*/ 4970067 w 11146911"/>
                <a:gd name="connsiteY61" fmla="*/ 1189184 h 1263192"/>
                <a:gd name="connsiteX62" fmla="*/ 4386433 w 11146911"/>
                <a:gd name="connsiteY62" fmla="*/ 1263192 h 1263192"/>
                <a:gd name="connsiteX63" fmla="*/ 3802800 w 11146911"/>
                <a:gd name="connsiteY63" fmla="*/ 1189184 h 1263192"/>
                <a:gd name="connsiteX64" fmla="*/ 3792925 w 11146911"/>
                <a:gd name="connsiteY64" fmla="*/ 1185520 h 1263192"/>
                <a:gd name="connsiteX65" fmla="*/ 3783049 w 11146911"/>
                <a:gd name="connsiteY65" fmla="*/ 1189184 h 1263192"/>
                <a:gd name="connsiteX66" fmla="*/ 3199416 w 11146911"/>
                <a:gd name="connsiteY66" fmla="*/ 1263192 h 1263192"/>
                <a:gd name="connsiteX67" fmla="*/ 2615784 w 11146911"/>
                <a:gd name="connsiteY67" fmla="*/ 1189184 h 1263192"/>
                <a:gd name="connsiteX68" fmla="*/ 2605907 w 11146911"/>
                <a:gd name="connsiteY68" fmla="*/ 1185519 h 1263192"/>
                <a:gd name="connsiteX69" fmla="*/ 2596030 w 11146911"/>
                <a:gd name="connsiteY69" fmla="*/ 1189184 h 1263192"/>
                <a:gd name="connsiteX70" fmla="*/ 2012398 w 11146911"/>
                <a:gd name="connsiteY70" fmla="*/ 1263192 h 1263192"/>
                <a:gd name="connsiteX71" fmla="*/ 1428765 w 11146911"/>
                <a:gd name="connsiteY71" fmla="*/ 1189184 h 1263192"/>
                <a:gd name="connsiteX72" fmla="*/ 1418890 w 11146911"/>
                <a:gd name="connsiteY72" fmla="*/ 1185520 h 1263192"/>
                <a:gd name="connsiteX73" fmla="*/ 1409016 w 11146911"/>
                <a:gd name="connsiteY73" fmla="*/ 1189184 h 1263192"/>
                <a:gd name="connsiteX74" fmla="*/ 825381 w 11146911"/>
                <a:gd name="connsiteY74" fmla="*/ 1263192 h 1263192"/>
                <a:gd name="connsiteX75" fmla="*/ 0 w 11146911"/>
                <a:gd name="connsiteY75" fmla="*/ 1010513 h 1263192"/>
                <a:gd name="connsiteX76" fmla="*/ 241749 w 11146911"/>
                <a:gd name="connsiteY76" fmla="*/ 831842 h 1263192"/>
                <a:gd name="connsiteX77" fmla="*/ 284459 w 11146911"/>
                <a:gd name="connsiteY77" fmla="*/ 821054 h 1263192"/>
                <a:gd name="connsiteX78" fmla="*/ 241749 w 11146911"/>
                <a:gd name="connsiteY78" fmla="*/ 810266 h 1263192"/>
                <a:gd name="connsiteX79" fmla="*/ 0 w 11146911"/>
                <a:gd name="connsiteY79" fmla="*/ 631595 h 1263192"/>
                <a:gd name="connsiteX80" fmla="*/ 241749 w 11146911"/>
                <a:gd name="connsiteY80" fmla="*/ 452924 h 1263192"/>
                <a:gd name="connsiteX81" fmla="*/ 284457 w 11146911"/>
                <a:gd name="connsiteY81" fmla="*/ 442137 h 1263192"/>
                <a:gd name="connsiteX82" fmla="*/ 241749 w 11146911"/>
                <a:gd name="connsiteY82" fmla="*/ 431349 h 1263192"/>
                <a:gd name="connsiteX83" fmla="*/ 0 w 11146911"/>
                <a:gd name="connsiteY83" fmla="*/ 252678 h 1263192"/>
                <a:gd name="connsiteX84" fmla="*/ 825381 w 11146911"/>
                <a:gd name="connsiteY84" fmla="*/ 0 h 126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46911" h="1263192" fill="none" extrusionOk="0">
                  <a:moveTo>
                    <a:pt x="825381" y="0"/>
                  </a:moveTo>
                  <a:cubicBezTo>
                    <a:pt x="1065175" y="-8692"/>
                    <a:pt x="1288078" y="22722"/>
                    <a:pt x="1409014" y="74007"/>
                  </a:cubicBezTo>
                  <a:cubicBezTo>
                    <a:pt x="1411973" y="75627"/>
                    <a:pt x="1415331" y="76466"/>
                    <a:pt x="1418890" y="77672"/>
                  </a:cubicBezTo>
                  <a:cubicBezTo>
                    <a:pt x="1423207" y="75784"/>
                    <a:pt x="1426542" y="74291"/>
                    <a:pt x="1428767" y="74007"/>
                  </a:cubicBezTo>
                  <a:cubicBezTo>
                    <a:pt x="1539863" y="44453"/>
                    <a:pt x="1775634" y="20357"/>
                    <a:pt x="2012400" y="0"/>
                  </a:cubicBezTo>
                  <a:cubicBezTo>
                    <a:pt x="2255914" y="8159"/>
                    <a:pt x="2417323" y="51548"/>
                    <a:pt x="2596032" y="74007"/>
                  </a:cubicBezTo>
                  <a:cubicBezTo>
                    <a:pt x="2599044" y="74830"/>
                    <a:pt x="2603782" y="76588"/>
                    <a:pt x="2605911" y="77672"/>
                  </a:cubicBezTo>
                  <a:cubicBezTo>
                    <a:pt x="2608709" y="76347"/>
                    <a:pt x="2611138" y="75296"/>
                    <a:pt x="2615787" y="74007"/>
                  </a:cubicBezTo>
                  <a:cubicBezTo>
                    <a:pt x="2762984" y="67205"/>
                    <a:pt x="2965893" y="18268"/>
                    <a:pt x="3199420" y="0"/>
                  </a:cubicBezTo>
                  <a:cubicBezTo>
                    <a:pt x="3451508" y="23187"/>
                    <a:pt x="3657966" y="32683"/>
                    <a:pt x="3783053" y="74007"/>
                  </a:cubicBezTo>
                  <a:cubicBezTo>
                    <a:pt x="3785634" y="74474"/>
                    <a:pt x="3790098" y="77004"/>
                    <a:pt x="3792929" y="77672"/>
                  </a:cubicBezTo>
                  <a:cubicBezTo>
                    <a:pt x="3795028" y="77266"/>
                    <a:pt x="3798542" y="75499"/>
                    <a:pt x="3802806" y="74007"/>
                  </a:cubicBezTo>
                  <a:cubicBezTo>
                    <a:pt x="3949224" y="67318"/>
                    <a:pt x="4146566" y="28269"/>
                    <a:pt x="4386438" y="0"/>
                  </a:cubicBezTo>
                  <a:cubicBezTo>
                    <a:pt x="4607366" y="-4342"/>
                    <a:pt x="4841864" y="17779"/>
                    <a:pt x="4970071" y="74007"/>
                  </a:cubicBezTo>
                  <a:cubicBezTo>
                    <a:pt x="4972247" y="74419"/>
                    <a:pt x="4977110" y="76267"/>
                    <a:pt x="4979950" y="77672"/>
                  </a:cubicBezTo>
                  <a:cubicBezTo>
                    <a:pt x="4984800" y="75623"/>
                    <a:pt x="4987199" y="74484"/>
                    <a:pt x="4989826" y="74007"/>
                  </a:cubicBezTo>
                  <a:cubicBezTo>
                    <a:pt x="5102404" y="14488"/>
                    <a:pt x="5349332" y="-21152"/>
                    <a:pt x="5573459" y="0"/>
                  </a:cubicBezTo>
                  <a:cubicBezTo>
                    <a:pt x="5798837" y="16195"/>
                    <a:pt x="6028666" y="55281"/>
                    <a:pt x="6157091" y="74007"/>
                  </a:cubicBezTo>
                  <a:cubicBezTo>
                    <a:pt x="6160126" y="74618"/>
                    <a:pt x="6162243" y="75891"/>
                    <a:pt x="6166968" y="77672"/>
                  </a:cubicBezTo>
                  <a:cubicBezTo>
                    <a:pt x="6171361" y="76568"/>
                    <a:pt x="6172308" y="76097"/>
                    <a:pt x="6176845" y="74007"/>
                  </a:cubicBezTo>
                  <a:cubicBezTo>
                    <a:pt x="6368278" y="54528"/>
                    <a:pt x="6532634" y="-30749"/>
                    <a:pt x="6760477" y="0"/>
                  </a:cubicBezTo>
                  <a:cubicBezTo>
                    <a:pt x="6978006" y="20863"/>
                    <a:pt x="7190097" y="13742"/>
                    <a:pt x="7344110" y="74007"/>
                  </a:cubicBezTo>
                  <a:cubicBezTo>
                    <a:pt x="7346635" y="74907"/>
                    <a:pt x="7351619" y="77095"/>
                    <a:pt x="7353987" y="77672"/>
                  </a:cubicBezTo>
                  <a:cubicBezTo>
                    <a:pt x="7356281" y="76834"/>
                    <a:pt x="7360419" y="75411"/>
                    <a:pt x="7363863" y="74007"/>
                  </a:cubicBezTo>
                  <a:cubicBezTo>
                    <a:pt x="7532844" y="-10991"/>
                    <a:pt x="7757116" y="-7773"/>
                    <a:pt x="7947496" y="0"/>
                  </a:cubicBezTo>
                  <a:cubicBezTo>
                    <a:pt x="8180788" y="-26632"/>
                    <a:pt x="8400786" y="7597"/>
                    <a:pt x="8531128" y="74007"/>
                  </a:cubicBezTo>
                  <a:cubicBezTo>
                    <a:pt x="8535359" y="75156"/>
                    <a:pt x="8537082" y="76359"/>
                    <a:pt x="8541003" y="77671"/>
                  </a:cubicBezTo>
                  <a:cubicBezTo>
                    <a:pt x="8545731" y="75850"/>
                    <a:pt x="8546790" y="75738"/>
                    <a:pt x="8550880" y="74007"/>
                  </a:cubicBezTo>
                  <a:cubicBezTo>
                    <a:pt x="8695274" y="26641"/>
                    <a:pt x="8928078" y="-19890"/>
                    <a:pt x="9134512" y="0"/>
                  </a:cubicBezTo>
                  <a:cubicBezTo>
                    <a:pt x="9361205" y="5212"/>
                    <a:pt x="9575739" y="-5144"/>
                    <a:pt x="9718145" y="74007"/>
                  </a:cubicBezTo>
                  <a:cubicBezTo>
                    <a:pt x="9722044" y="76007"/>
                    <a:pt x="9725945" y="76491"/>
                    <a:pt x="9728022" y="77671"/>
                  </a:cubicBezTo>
                  <a:cubicBezTo>
                    <a:pt x="9732587" y="76443"/>
                    <a:pt x="9734459" y="75784"/>
                    <a:pt x="9737896" y="74007"/>
                  </a:cubicBezTo>
                  <a:cubicBezTo>
                    <a:pt x="9879511" y="-4126"/>
                    <a:pt x="10096649" y="39629"/>
                    <a:pt x="10321529" y="0"/>
                  </a:cubicBezTo>
                  <a:cubicBezTo>
                    <a:pt x="10780554" y="-2647"/>
                    <a:pt x="11169532" y="95315"/>
                    <a:pt x="11146911" y="252678"/>
                  </a:cubicBezTo>
                  <a:cubicBezTo>
                    <a:pt x="11171219" y="329433"/>
                    <a:pt x="11057925" y="403132"/>
                    <a:pt x="10905161" y="431349"/>
                  </a:cubicBezTo>
                  <a:cubicBezTo>
                    <a:pt x="10892133" y="435529"/>
                    <a:pt x="10876815" y="437737"/>
                    <a:pt x="10862453" y="442137"/>
                  </a:cubicBezTo>
                  <a:cubicBezTo>
                    <a:pt x="10873918" y="443033"/>
                    <a:pt x="10889270" y="451041"/>
                    <a:pt x="10905161" y="452924"/>
                  </a:cubicBezTo>
                  <a:cubicBezTo>
                    <a:pt x="11056235" y="511968"/>
                    <a:pt x="11158821" y="557348"/>
                    <a:pt x="11146911" y="631595"/>
                  </a:cubicBezTo>
                  <a:cubicBezTo>
                    <a:pt x="11135582" y="719700"/>
                    <a:pt x="11057607" y="763814"/>
                    <a:pt x="10905161" y="810266"/>
                  </a:cubicBezTo>
                  <a:cubicBezTo>
                    <a:pt x="10892347" y="814929"/>
                    <a:pt x="10877743" y="818907"/>
                    <a:pt x="10862451" y="821054"/>
                  </a:cubicBezTo>
                  <a:cubicBezTo>
                    <a:pt x="10876723" y="823420"/>
                    <a:pt x="10892589" y="828658"/>
                    <a:pt x="10905161" y="831842"/>
                  </a:cubicBezTo>
                  <a:cubicBezTo>
                    <a:pt x="11050801" y="878200"/>
                    <a:pt x="11143566" y="935522"/>
                    <a:pt x="11146911" y="1010513"/>
                  </a:cubicBezTo>
                  <a:cubicBezTo>
                    <a:pt x="11174744" y="1132626"/>
                    <a:pt x="10765496" y="1310966"/>
                    <a:pt x="10321529" y="1263192"/>
                  </a:cubicBezTo>
                  <a:cubicBezTo>
                    <a:pt x="10098424" y="1254714"/>
                    <a:pt x="9893011" y="1225729"/>
                    <a:pt x="9737896" y="1189184"/>
                  </a:cubicBezTo>
                  <a:cubicBezTo>
                    <a:pt x="9734530" y="1187463"/>
                    <a:pt x="9732415" y="1187017"/>
                    <a:pt x="9728016" y="1185518"/>
                  </a:cubicBezTo>
                  <a:cubicBezTo>
                    <a:pt x="9725422" y="1186067"/>
                    <a:pt x="9721612" y="1188437"/>
                    <a:pt x="9718135" y="1189184"/>
                  </a:cubicBezTo>
                  <a:cubicBezTo>
                    <a:pt x="9559444" y="1230037"/>
                    <a:pt x="9343263" y="1259889"/>
                    <a:pt x="9134503" y="1263192"/>
                  </a:cubicBezTo>
                  <a:cubicBezTo>
                    <a:pt x="8920432" y="1276433"/>
                    <a:pt x="8670083" y="1232875"/>
                    <a:pt x="8550870" y="1189184"/>
                  </a:cubicBezTo>
                  <a:cubicBezTo>
                    <a:pt x="8548741" y="1188396"/>
                    <a:pt x="8543331" y="1186692"/>
                    <a:pt x="8540995" y="1185520"/>
                  </a:cubicBezTo>
                  <a:cubicBezTo>
                    <a:pt x="8538151" y="1186934"/>
                    <a:pt x="8533649" y="1188536"/>
                    <a:pt x="8531119" y="1189184"/>
                  </a:cubicBezTo>
                  <a:cubicBezTo>
                    <a:pt x="8375456" y="1238962"/>
                    <a:pt x="8187213" y="1310938"/>
                    <a:pt x="7947486" y="1263192"/>
                  </a:cubicBezTo>
                  <a:cubicBezTo>
                    <a:pt x="7735661" y="1250494"/>
                    <a:pt x="7482860" y="1229816"/>
                    <a:pt x="7363854" y="1189184"/>
                  </a:cubicBezTo>
                  <a:cubicBezTo>
                    <a:pt x="7361765" y="1187918"/>
                    <a:pt x="7358582" y="1187477"/>
                    <a:pt x="7353977" y="1185519"/>
                  </a:cubicBezTo>
                  <a:cubicBezTo>
                    <a:pt x="7351954" y="1186131"/>
                    <a:pt x="7348179" y="1187900"/>
                    <a:pt x="7344100" y="1189184"/>
                  </a:cubicBezTo>
                  <a:cubicBezTo>
                    <a:pt x="7213427" y="1202135"/>
                    <a:pt x="6981220" y="1254916"/>
                    <a:pt x="6760468" y="1263192"/>
                  </a:cubicBezTo>
                  <a:cubicBezTo>
                    <a:pt x="6496727" y="1250500"/>
                    <a:pt x="6318484" y="1243400"/>
                    <a:pt x="6176835" y="1189184"/>
                  </a:cubicBezTo>
                  <a:cubicBezTo>
                    <a:pt x="6172350" y="1188003"/>
                    <a:pt x="6169426" y="1186146"/>
                    <a:pt x="6166960" y="1185520"/>
                  </a:cubicBezTo>
                  <a:cubicBezTo>
                    <a:pt x="6164625" y="1186631"/>
                    <a:pt x="6159516" y="1188191"/>
                    <a:pt x="6157084" y="1189184"/>
                  </a:cubicBezTo>
                  <a:cubicBezTo>
                    <a:pt x="5968841" y="1264718"/>
                    <a:pt x="5752829" y="1266589"/>
                    <a:pt x="5573451" y="1263192"/>
                  </a:cubicBezTo>
                  <a:cubicBezTo>
                    <a:pt x="5355928" y="1289027"/>
                    <a:pt x="5145024" y="1238305"/>
                    <a:pt x="4989819" y="1189184"/>
                  </a:cubicBezTo>
                  <a:cubicBezTo>
                    <a:pt x="4985007" y="1187616"/>
                    <a:pt x="4984499" y="1187236"/>
                    <a:pt x="4979942" y="1185519"/>
                  </a:cubicBezTo>
                  <a:cubicBezTo>
                    <a:pt x="4976069" y="1186420"/>
                    <a:pt x="4974206" y="1187957"/>
                    <a:pt x="4970067" y="1189184"/>
                  </a:cubicBezTo>
                  <a:cubicBezTo>
                    <a:pt x="4837657" y="1269550"/>
                    <a:pt x="4584989" y="1283778"/>
                    <a:pt x="4386433" y="1263192"/>
                  </a:cubicBezTo>
                  <a:cubicBezTo>
                    <a:pt x="4144185" y="1276693"/>
                    <a:pt x="3951772" y="1238734"/>
                    <a:pt x="3802800" y="1189184"/>
                  </a:cubicBezTo>
                  <a:cubicBezTo>
                    <a:pt x="3799988" y="1188566"/>
                    <a:pt x="3795342" y="1186491"/>
                    <a:pt x="3792925" y="1185520"/>
                  </a:cubicBezTo>
                  <a:cubicBezTo>
                    <a:pt x="3790389" y="1186384"/>
                    <a:pt x="3787354" y="1187139"/>
                    <a:pt x="3783049" y="1189184"/>
                  </a:cubicBezTo>
                  <a:cubicBezTo>
                    <a:pt x="3641009" y="1264469"/>
                    <a:pt x="3385651" y="1267896"/>
                    <a:pt x="3199416" y="1263192"/>
                  </a:cubicBezTo>
                  <a:cubicBezTo>
                    <a:pt x="2959530" y="1271417"/>
                    <a:pt x="2746404" y="1235922"/>
                    <a:pt x="2615784" y="1189184"/>
                  </a:cubicBezTo>
                  <a:cubicBezTo>
                    <a:pt x="2611240" y="1187326"/>
                    <a:pt x="2610839" y="1187262"/>
                    <a:pt x="2605907" y="1185519"/>
                  </a:cubicBezTo>
                  <a:cubicBezTo>
                    <a:pt x="2601873" y="1186621"/>
                    <a:pt x="2599017" y="1188229"/>
                    <a:pt x="2596030" y="1189184"/>
                  </a:cubicBezTo>
                  <a:cubicBezTo>
                    <a:pt x="2418431" y="1207208"/>
                    <a:pt x="2224755" y="1292020"/>
                    <a:pt x="2012398" y="1263192"/>
                  </a:cubicBezTo>
                  <a:cubicBezTo>
                    <a:pt x="1758113" y="1269981"/>
                    <a:pt x="1541921" y="1228917"/>
                    <a:pt x="1428765" y="1189184"/>
                  </a:cubicBezTo>
                  <a:cubicBezTo>
                    <a:pt x="1425075" y="1187459"/>
                    <a:pt x="1421067" y="1186724"/>
                    <a:pt x="1418890" y="1185520"/>
                  </a:cubicBezTo>
                  <a:cubicBezTo>
                    <a:pt x="1415477" y="1186421"/>
                    <a:pt x="1413126" y="1187469"/>
                    <a:pt x="1409016" y="1189184"/>
                  </a:cubicBezTo>
                  <a:cubicBezTo>
                    <a:pt x="1258863" y="1260415"/>
                    <a:pt x="1047685" y="1229469"/>
                    <a:pt x="825381" y="1263192"/>
                  </a:cubicBezTo>
                  <a:cubicBezTo>
                    <a:pt x="372041" y="1265543"/>
                    <a:pt x="-112" y="1153233"/>
                    <a:pt x="0" y="1010513"/>
                  </a:cubicBezTo>
                  <a:cubicBezTo>
                    <a:pt x="-7241" y="929540"/>
                    <a:pt x="107324" y="862248"/>
                    <a:pt x="241749" y="831842"/>
                  </a:cubicBezTo>
                  <a:cubicBezTo>
                    <a:pt x="258761" y="828841"/>
                    <a:pt x="269301" y="826813"/>
                    <a:pt x="284459" y="821054"/>
                  </a:cubicBezTo>
                  <a:cubicBezTo>
                    <a:pt x="269644" y="818361"/>
                    <a:pt x="251350" y="811219"/>
                    <a:pt x="241749" y="810266"/>
                  </a:cubicBezTo>
                  <a:cubicBezTo>
                    <a:pt x="105625" y="772165"/>
                    <a:pt x="17067" y="702246"/>
                    <a:pt x="0" y="631595"/>
                  </a:cubicBezTo>
                  <a:cubicBezTo>
                    <a:pt x="-1975" y="564866"/>
                    <a:pt x="86366" y="500195"/>
                    <a:pt x="241749" y="452924"/>
                  </a:cubicBezTo>
                  <a:cubicBezTo>
                    <a:pt x="253168" y="448574"/>
                    <a:pt x="267079" y="447327"/>
                    <a:pt x="284457" y="442137"/>
                  </a:cubicBezTo>
                  <a:cubicBezTo>
                    <a:pt x="275114" y="440509"/>
                    <a:pt x="261180" y="435375"/>
                    <a:pt x="241749" y="431349"/>
                  </a:cubicBezTo>
                  <a:cubicBezTo>
                    <a:pt x="84668" y="380366"/>
                    <a:pt x="-6910" y="319907"/>
                    <a:pt x="0" y="252678"/>
                  </a:cubicBezTo>
                  <a:cubicBezTo>
                    <a:pt x="-12148" y="121040"/>
                    <a:pt x="362728" y="-16240"/>
                    <a:pt x="825381" y="0"/>
                  </a:cubicBezTo>
                  <a:close/>
                </a:path>
                <a:path w="11146911" h="1263192" stroke="0" extrusionOk="0">
                  <a:moveTo>
                    <a:pt x="825381" y="0"/>
                  </a:moveTo>
                  <a:cubicBezTo>
                    <a:pt x="1071663" y="-26556"/>
                    <a:pt x="1247861" y="48225"/>
                    <a:pt x="1409014" y="74007"/>
                  </a:cubicBezTo>
                  <a:cubicBezTo>
                    <a:pt x="1412036" y="75503"/>
                    <a:pt x="1414118" y="75451"/>
                    <a:pt x="1418890" y="77672"/>
                  </a:cubicBezTo>
                  <a:cubicBezTo>
                    <a:pt x="1421419" y="76840"/>
                    <a:pt x="1426475" y="74300"/>
                    <a:pt x="1428767" y="74007"/>
                  </a:cubicBezTo>
                  <a:cubicBezTo>
                    <a:pt x="1584833" y="15486"/>
                    <a:pt x="1799805" y="2154"/>
                    <a:pt x="2012400" y="0"/>
                  </a:cubicBezTo>
                  <a:cubicBezTo>
                    <a:pt x="2233701" y="-10530"/>
                    <a:pt x="2426372" y="38753"/>
                    <a:pt x="2596032" y="74007"/>
                  </a:cubicBezTo>
                  <a:cubicBezTo>
                    <a:pt x="2600406" y="75849"/>
                    <a:pt x="2603753" y="77111"/>
                    <a:pt x="2605911" y="77672"/>
                  </a:cubicBezTo>
                  <a:cubicBezTo>
                    <a:pt x="2610036" y="75951"/>
                    <a:pt x="2613821" y="75041"/>
                    <a:pt x="2615787" y="74007"/>
                  </a:cubicBezTo>
                  <a:cubicBezTo>
                    <a:pt x="2778439" y="36761"/>
                    <a:pt x="3009324" y="-12866"/>
                    <a:pt x="3199420" y="0"/>
                  </a:cubicBezTo>
                  <a:cubicBezTo>
                    <a:pt x="3402636" y="16112"/>
                    <a:pt x="3602373" y="17186"/>
                    <a:pt x="3783053" y="74007"/>
                  </a:cubicBezTo>
                  <a:cubicBezTo>
                    <a:pt x="3787099" y="75598"/>
                    <a:pt x="3789364" y="76082"/>
                    <a:pt x="3792929" y="77672"/>
                  </a:cubicBezTo>
                  <a:cubicBezTo>
                    <a:pt x="3797642" y="76439"/>
                    <a:pt x="3800098" y="75159"/>
                    <a:pt x="3802806" y="74007"/>
                  </a:cubicBezTo>
                  <a:cubicBezTo>
                    <a:pt x="3949018" y="78479"/>
                    <a:pt x="4125724" y="37110"/>
                    <a:pt x="4386438" y="0"/>
                  </a:cubicBezTo>
                  <a:cubicBezTo>
                    <a:pt x="4610051" y="-11164"/>
                    <a:pt x="4823739" y="31004"/>
                    <a:pt x="4970071" y="74007"/>
                  </a:cubicBezTo>
                  <a:cubicBezTo>
                    <a:pt x="4972583" y="75378"/>
                    <a:pt x="4977555" y="77049"/>
                    <a:pt x="4979950" y="77672"/>
                  </a:cubicBezTo>
                  <a:cubicBezTo>
                    <a:pt x="4982214" y="76869"/>
                    <a:pt x="4985464" y="75195"/>
                    <a:pt x="4989826" y="74007"/>
                  </a:cubicBezTo>
                  <a:cubicBezTo>
                    <a:pt x="5131242" y="13942"/>
                    <a:pt x="5313558" y="-8942"/>
                    <a:pt x="5573459" y="0"/>
                  </a:cubicBezTo>
                  <a:cubicBezTo>
                    <a:pt x="5796719" y="3781"/>
                    <a:pt x="6021341" y="47087"/>
                    <a:pt x="6157091" y="74007"/>
                  </a:cubicBezTo>
                  <a:cubicBezTo>
                    <a:pt x="6161296" y="75214"/>
                    <a:pt x="6162997" y="76011"/>
                    <a:pt x="6166968" y="77672"/>
                  </a:cubicBezTo>
                  <a:cubicBezTo>
                    <a:pt x="6170059" y="76217"/>
                    <a:pt x="6173365" y="75448"/>
                    <a:pt x="6176845" y="74007"/>
                  </a:cubicBezTo>
                  <a:cubicBezTo>
                    <a:pt x="6326450" y="41753"/>
                    <a:pt x="6492143" y="-16203"/>
                    <a:pt x="6760477" y="0"/>
                  </a:cubicBezTo>
                  <a:cubicBezTo>
                    <a:pt x="6993758" y="-9291"/>
                    <a:pt x="7207601" y="45094"/>
                    <a:pt x="7344110" y="74007"/>
                  </a:cubicBezTo>
                  <a:cubicBezTo>
                    <a:pt x="7348201" y="75158"/>
                    <a:pt x="7350477" y="76327"/>
                    <a:pt x="7353987" y="77672"/>
                  </a:cubicBezTo>
                  <a:cubicBezTo>
                    <a:pt x="7356300" y="77375"/>
                    <a:pt x="7360087" y="74903"/>
                    <a:pt x="7363863" y="74007"/>
                  </a:cubicBezTo>
                  <a:cubicBezTo>
                    <a:pt x="7496396" y="47695"/>
                    <a:pt x="7723069" y="-27951"/>
                    <a:pt x="7947496" y="0"/>
                  </a:cubicBezTo>
                  <a:cubicBezTo>
                    <a:pt x="8193905" y="-878"/>
                    <a:pt x="8409111" y="36251"/>
                    <a:pt x="8531128" y="74007"/>
                  </a:cubicBezTo>
                  <a:cubicBezTo>
                    <a:pt x="8534642" y="74926"/>
                    <a:pt x="8536297" y="75545"/>
                    <a:pt x="8541003" y="77671"/>
                  </a:cubicBezTo>
                  <a:cubicBezTo>
                    <a:pt x="8544492" y="76642"/>
                    <a:pt x="8546094" y="75857"/>
                    <a:pt x="8550880" y="74007"/>
                  </a:cubicBezTo>
                  <a:cubicBezTo>
                    <a:pt x="8722765" y="35839"/>
                    <a:pt x="8875519" y="-18147"/>
                    <a:pt x="9134512" y="0"/>
                  </a:cubicBezTo>
                  <a:cubicBezTo>
                    <a:pt x="9386859" y="-12583"/>
                    <a:pt x="9575684" y="814"/>
                    <a:pt x="9718145" y="74007"/>
                  </a:cubicBezTo>
                  <a:cubicBezTo>
                    <a:pt x="9722481" y="75103"/>
                    <a:pt x="9724050" y="75679"/>
                    <a:pt x="9728022" y="77671"/>
                  </a:cubicBezTo>
                  <a:cubicBezTo>
                    <a:pt x="9733034" y="76130"/>
                    <a:pt x="9733404" y="75535"/>
                    <a:pt x="9737896" y="74007"/>
                  </a:cubicBezTo>
                  <a:cubicBezTo>
                    <a:pt x="9925515" y="22836"/>
                    <a:pt x="10079429" y="7193"/>
                    <a:pt x="10321529" y="0"/>
                  </a:cubicBezTo>
                  <a:cubicBezTo>
                    <a:pt x="10777290" y="9945"/>
                    <a:pt x="11149532" y="108444"/>
                    <a:pt x="11146911" y="252678"/>
                  </a:cubicBezTo>
                  <a:cubicBezTo>
                    <a:pt x="11142778" y="310831"/>
                    <a:pt x="11044763" y="371022"/>
                    <a:pt x="10905161" y="431349"/>
                  </a:cubicBezTo>
                  <a:cubicBezTo>
                    <a:pt x="10895219" y="432305"/>
                    <a:pt x="10875245" y="437726"/>
                    <a:pt x="10862453" y="442137"/>
                  </a:cubicBezTo>
                  <a:cubicBezTo>
                    <a:pt x="10875149" y="446646"/>
                    <a:pt x="10889915" y="448682"/>
                    <a:pt x="10905161" y="452924"/>
                  </a:cubicBezTo>
                  <a:cubicBezTo>
                    <a:pt x="11057835" y="499702"/>
                    <a:pt x="11153707" y="575345"/>
                    <a:pt x="11146911" y="631595"/>
                  </a:cubicBezTo>
                  <a:cubicBezTo>
                    <a:pt x="11132749" y="681945"/>
                    <a:pt x="11057488" y="787349"/>
                    <a:pt x="10905161" y="810266"/>
                  </a:cubicBezTo>
                  <a:cubicBezTo>
                    <a:pt x="10896803" y="813811"/>
                    <a:pt x="10879070" y="815815"/>
                    <a:pt x="10862451" y="821054"/>
                  </a:cubicBezTo>
                  <a:cubicBezTo>
                    <a:pt x="10876553" y="825798"/>
                    <a:pt x="10894993" y="830418"/>
                    <a:pt x="10905161" y="831842"/>
                  </a:cubicBezTo>
                  <a:cubicBezTo>
                    <a:pt x="11048076" y="869686"/>
                    <a:pt x="11141637" y="937899"/>
                    <a:pt x="11146911" y="1010513"/>
                  </a:cubicBezTo>
                  <a:cubicBezTo>
                    <a:pt x="11185732" y="1079558"/>
                    <a:pt x="10737622" y="1341046"/>
                    <a:pt x="10321529" y="1263192"/>
                  </a:cubicBezTo>
                  <a:cubicBezTo>
                    <a:pt x="10099584" y="1239067"/>
                    <a:pt x="9904323" y="1249208"/>
                    <a:pt x="9737896" y="1189184"/>
                  </a:cubicBezTo>
                  <a:cubicBezTo>
                    <a:pt x="9732911" y="1187872"/>
                    <a:pt x="9731185" y="1186269"/>
                    <a:pt x="9728016" y="1185518"/>
                  </a:cubicBezTo>
                  <a:cubicBezTo>
                    <a:pt x="9724647" y="1186568"/>
                    <a:pt x="9721089" y="1187920"/>
                    <a:pt x="9718135" y="1189184"/>
                  </a:cubicBezTo>
                  <a:cubicBezTo>
                    <a:pt x="9579904" y="1279209"/>
                    <a:pt x="9370780" y="1277297"/>
                    <a:pt x="9134503" y="1263192"/>
                  </a:cubicBezTo>
                  <a:cubicBezTo>
                    <a:pt x="8897849" y="1288378"/>
                    <a:pt x="8688259" y="1252547"/>
                    <a:pt x="8550870" y="1189184"/>
                  </a:cubicBezTo>
                  <a:cubicBezTo>
                    <a:pt x="8548094" y="1188291"/>
                    <a:pt x="8543064" y="1186207"/>
                    <a:pt x="8540995" y="1185520"/>
                  </a:cubicBezTo>
                  <a:cubicBezTo>
                    <a:pt x="8536775" y="1187176"/>
                    <a:pt x="8533259" y="1188333"/>
                    <a:pt x="8531119" y="1189184"/>
                  </a:cubicBezTo>
                  <a:cubicBezTo>
                    <a:pt x="8387555" y="1225976"/>
                    <a:pt x="8214446" y="1248119"/>
                    <a:pt x="7947486" y="1263192"/>
                  </a:cubicBezTo>
                  <a:cubicBezTo>
                    <a:pt x="7740161" y="1255382"/>
                    <a:pt x="7514591" y="1225076"/>
                    <a:pt x="7363854" y="1189184"/>
                  </a:cubicBezTo>
                  <a:cubicBezTo>
                    <a:pt x="7360846" y="1188378"/>
                    <a:pt x="7357660" y="1186723"/>
                    <a:pt x="7353977" y="1185519"/>
                  </a:cubicBezTo>
                  <a:cubicBezTo>
                    <a:pt x="7349224" y="1187143"/>
                    <a:pt x="7346889" y="1188031"/>
                    <a:pt x="7344100" y="1189184"/>
                  </a:cubicBezTo>
                  <a:cubicBezTo>
                    <a:pt x="7202845" y="1234284"/>
                    <a:pt x="6951701" y="1265649"/>
                    <a:pt x="6760468" y="1263192"/>
                  </a:cubicBezTo>
                  <a:cubicBezTo>
                    <a:pt x="6523459" y="1271468"/>
                    <a:pt x="6330290" y="1215291"/>
                    <a:pt x="6176835" y="1189184"/>
                  </a:cubicBezTo>
                  <a:cubicBezTo>
                    <a:pt x="6174894" y="1187951"/>
                    <a:pt x="6169109" y="1186603"/>
                    <a:pt x="6166960" y="1185520"/>
                  </a:cubicBezTo>
                  <a:cubicBezTo>
                    <a:pt x="6162681" y="1186860"/>
                    <a:pt x="6160785" y="1188338"/>
                    <a:pt x="6157084" y="1189184"/>
                  </a:cubicBezTo>
                  <a:cubicBezTo>
                    <a:pt x="6025430" y="1208005"/>
                    <a:pt x="5832795" y="1237490"/>
                    <a:pt x="5573451" y="1263192"/>
                  </a:cubicBezTo>
                  <a:cubicBezTo>
                    <a:pt x="5359868" y="1273391"/>
                    <a:pt x="5162712" y="1262522"/>
                    <a:pt x="4989819" y="1189184"/>
                  </a:cubicBezTo>
                  <a:cubicBezTo>
                    <a:pt x="4986344" y="1188417"/>
                    <a:pt x="4983034" y="1186465"/>
                    <a:pt x="4979942" y="1185519"/>
                  </a:cubicBezTo>
                  <a:cubicBezTo>
                    <a:pt x="4977495" y="1186904"/>
                    <a:pt x="4973541" y="1188452"/>
                    <a:pt x="4970067" y="1189184"/>
                  </a:cubicBezTo>
                  <a:cubicBezTo>
                    <a:pt x="4847923" y="1278963"/>
                    <a:pt x="4605394" y="1252317"/>
                    <a:pt x="4386433" y="1263192"/>
                  </a:cubicBezTo>
                  <a:cubicBezTo>
                    <a:pt x="4164533" y="1274859"/>
                    <a:pt x="3948161" y="1234889"/>
                    <a:pt x="3802800" y="1189184"/>
                  </a:cubicBezTo>
                  <a:cubicBezTo>
                    <a:pt x="3800276" y="1187743"/>
                    <a:pt x="3796386" y="1187174"/>
                    <a:pt x="3792925" y="1185520"/>
                  </a:cubicBezTo>
                  <a:cubicBezTo>
                    <a:pt x="3790774" y="1186299"/>
                    <a:pt x="3785782" y="1187657"/>
                    <a:pt x="3783049" y="1189184"/>
                  </a:cubicBezTo>
                  <a:cubicBezTo>
                    <a:pt x="3627916" y="1222654"/>
                    <a:pt x="3422592" y="1264382"/>
                    <a:pt x="3199416" y="1263192"/>
                  </a:cubicBezTo>
                  <a:cubicBezTo>
                    <a:pt x="2988208" y="1272703"/>
                    <a:pt x="2728100" y="1246074"/>
                    <a:pt x="2615784" y="1189184"/>
                  </a:cubicBezTo>
                  <a:cubicBezTo>
                    <a:pt x="2612451" y="1187513"/>
                    <a:pt x="2608727" y="1186097"/>
                    <a:pt x="2605907" y="1185519"/>
                  </a:cubicBezTo>
                  <a:cubicBezTo>
                    <a:pt x="2603583" y="1186579"/>
                    <a:pt x="2598578" y="1188473"/>
                    <a:pt x="2596030" y="1189184"/>
                  </a:cubicBezTo>
                  <a:cubicBezTo>
                    <a:pt x="2468875" y="1237317"/>
                    <a:pt x="2215036" y="1255412"/>
                    <a:pt x="2012398" y="1263192"/>
                  </a:cubicBezTo>
                  <a:cubicBezTo>
                    <a:pt x="1787047" y="1278392"/>
                    <a:pt x="1569694" y="1197194"/>
                    <a:pt x="1428765" y="1189184"/>
                  </a:cubicBezTo>
                  <a:cubicBezTo>
                    <a:pt x="1426339" y="1188620"/>
                    <a:pt x="1422733" y="1187188"/>
                    <a:pt x="1418890" y="1185520"/>
                  </a:cubicBezTo>
                  <a:cubicBezTo>
                    <a:pt x="1414141" y="1187377"/>
                    <a:pt x="1414056" y="1187826"/>
                    <a:pt x="1409016" y="1189184"/>
                  </a:cubicBezTo>
                  <a:cubicBezTo>
                    <a:pt x="1249195" y="1280482"/>
                    <a:pt x="1084648" y="1253114"/>
                    <a:pt x="825381" y="1263192"/>
                  </a:cubicBezTo>
                  <a:cubicBezTo>
                    <a:pt x="375716" y="1271858"/>
                    <a:pt x="25829" y="1167615"/>
                    <a:pt x="0" y="1010513"/>
                  </a:cubicBezTo>
                  <a:cubicBezTo>
                    <a:pt x="-25929" y="946981"/>
                    <a:pt x="116278" y="874227"/>
                    <a:pt x="241749" y="831842"/>
                  </a:cubicBezTo>
                  <a:cubicBezTo>
                    <a:pt x="263026" y="826631"/>
                    <a:pt x="265970" y="826728"/>
                    <a:pt x="284459" y="821054"/>
                  </a:cubicBezTo>
                  <a:cubicBezTo>
                    <a:pt x="267736" y="818825"/>
                    <a:pt x="252243" y="814231"/>
                    <a:pt x="241749" y="810266"/>
                  </a:cubicBezTo>
                  <a:cubicBezTo>
                    <a:pt x="90917" y="756945"/>
                    <a:pt x="-8240" y="700010"/>
                    <a:pt x="0" y="631595"/>
                  </a:cubicBezTo>
                  <a:cubicBezTo>
                    <a:pt x="-1024" y="556677"/>
                    <a:pt x="99806" y="498106"/>
                    <a:pt x="241749" y="452924"/>
                  </a:cubicBezTo>
                  <a:cubicBezTo>
                    <a:pt x="254862" y="450445"/>
                    <a:pt x="273193" y="445829"/>
                    <a:pt x="284457" y="442137"/>
                  </a:cubicBezTo>
                  <a:cubicBezTo>
                    <a:pt x="266916" y="435573"/>
                    <a:pt x="255832" y="436985"/>
                    <a:pt x="241749" y="431349"/>
                  </a:cubicBezTo>
                  <a:cubicBezTo>
                    <a:pt x="93119" y="378215"/>
                    <a:pt x="1748" y="318059"/>
                    <a:pt x="0" y="252678"/>
                  </a:cubicBezTo>
                  <a:cubicBezTo>
                    <a:pt x="47322" y="155767"/>
                    <a:pt x="412360" y="-11021"/>
                    <a:pt x="825381"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16" name="文本框 44">
              <a:extLst>
                <a:ext uri="{FF2B5EF4-FFF2-40B4-BE49-F238E27FC236}">
                  <a16:creationId xmlns:a16="http://schemas.microsoft.com/office/drawing/2014/main" id="{22995FB8-9034-987A-9FED-57A26C5A0DE0}"/>
                </a:ext>
              </a:extLst>
            </p:cNvPr>
            <p:cNvSpPr txBox="1"/>
            <p:nvPr/>
          </p:nvSpPr>
          <p:spPr>
            <a:xfrm>
              <a:off x="1061557" y="5391740"/>
              <a:ext cx="10355588" cy="830997"/>
            </a:xfrm>
            <a:prstGeom prst="rect">
              <a:avLst/>
            </a:prstGeom>
            <a:noFill/>
          </p:spPr>
          <p:txBody>
            <a:bodyPr wrap="square" rtlCol="0">
              <a:spAutoFit/>
            </a:bodyPr>
            <a:lstStyle/>
            <a:p>
              <a:pPr algn="ctr"/>
              <a:r>
                <a:rPr lang="en-US" sz="4800" b="1" dirty="0">
                  <a:solidFill>
                    <a:schemeClr val="accent6">
                      <a:lumMod val="50000"/>
                    </a:schemeClr>
                  </a:solidFill>
                  <a:latin typeface="UTM Avo" panose="02040603050506020204" pitchFamily="18" charset="0"/>
                  <a:cs typeface="Calibri" panose="020F0502020204030204" pitchFamily="34" charset="0"/>
                </a:rPr>
                <a:t>a. </a:t>
              </a:r>
              <a:r>
                <a:rPr lang="en-US" sz="4800" b="1" dirty="0" err="1">
                  <a:solidFill>
                    <a:schemeClr val="accent6">
                      <a:lumMod val="50000"/>
                    </a:schemeClr>
                  </a:solidFill>
                  <a:latin typeface="UTM Avo" panose="02040603050506020204" pitchFamily="18" charset="0"/>
                  <a:cs typeface="Calibri" panose="020F0502020204030204" pitchFamily="34" charset="0"/>
                </a:rPr>
                <a:t>Em</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đã</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làm</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gì</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để</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giúp</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đỡ</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mẹ</a:t>
              </a:r>
              <a:r>
                <a:rPr lang="en-US" sz="4800" b="1" dirty="0">
                  <a:solidFill>
                    <a:schemeClr val="accent6">
                      <a:lumMod val="50000"/>
                    </a:schemeClr>
                  </a:solidFill>
                  <a:latin typeface="UTM Avo" panose="02040603050506020204" pitchFamily="18" charset="0"/>
                  <a:cs typeface="Calibri" panose="020F0502020204030204" pitchFamily="34" charset="0"/>
                </a:rPr>
                <a:t>?</a:t>
              </a:r>
              <a:endParaRPr lang="zh-CN" altLang="en-US" sz="4800" b="1" dirty="0">
                <a:solidFill>
                  <a:schemeClr val="accent6">
                    <a:lumMod val="50000"/>
                  </a:schemeClr>
                </a:solidFill>
                <a:latin typeface="UTM Avo" panose="02040603050506020204" pitchFamily="18" charset="0"/>
                <a:ea typeface="字魂20号-石头体" panose="00000500000000000000" pitchFamily="2" charset="-122"/>
                <a:cs typeface="Calibri" panose="020F0502020204030204" pitchFamily="34" charset="0"/>
              </a:endParaRPr>
            </a:p>
          </p:txBody>
        </p:sp>
      </p:grpSp>
      <p:grpSp>
        <p:nvGrpSpPr>
          <p:cNvPr id="17" name="Group 16">
            <a:extLst>
              <a:ext uri="{FF2B5EF4-FFF2-40B4-BE49-F238E27FC236}">
                <a16:creationId xmlns:a16="http://schemas.microsoft.com/office/drawing/2014/main" id="{4F336D08-7A7C-6A2F-560D-67FA7C726030}"/>
              </a:ext>
            </a:extLst>
          </p:cNvPr>
          <p:cNvGrpSpPr/>
          <p:nvPr/>
        </p:nvGrpSpPr>
        <p:grpSpPr>
          <a:xfrm>
            <a:off x="417373" y="3269300"/>
            <a:ext cx="11146911" cy="1263192"/>
            <a:chOff x="734178" y="5110798"/>
            <a:chExt cx="11146911" cy="1263192"/>
          </a:xfrm>
        </p:grpSpPr>
        <p:sp>
          <p:nvSpPr>
            <p:cNvPr id="18" name="任意多边形: 形状 51">
              <a:extLst>
                <a:ext uri="{FF2B5EF4-FFF2-40B4-BE49-F238E27FC236}">
                  <a16:creationId xmlns:a16="http://schemas.microsoft.com/office/drawing/2014/main" id="{6A23DD6F-A779-8B2D-4BB2-036E0D255F3E}"/>
                </a:ext>
              </a:extLst>
            </p:cNvPr>
            <p:cNvSpPr/>
            <p:nvPr/>
          </p:nvSpPr>
          <p:spPr>
            <a:xfrm>
              <a:off x="734178" y="5110798"/>
              <a:ext cx="11146911" cy="1263192"/>
            </a:xfrm>
            <a:custGeom>
              <a:avLst/>
              <a:gdLst>
                <a:gd name="connsiteX0" fmla="*/ 825381 w 11146911"/>
                <a:gd name="connsiteY0" fmla="*/ 0 h 1263192"/>
                <a:gd name="connsiteX1" fmla="*/ 1409014 w 11146911"/>
                <a:gd name="connsiteY1" fmla="*/ 74007 h 1263192"/>
                <a:gd name="connsiteX2" fmla="*/ 1418890 w 11146911"/>
                <a:gd name="connsiteY2" fmla="*/ 77672 h 1263192"/>
                <a:gd name="connsiteX3" fmla="*/ 1428767 w 11146911"/>
                <a:gd name="connsiteY3" fmla="*/ 74007 h 1263192"/>
                <a:gd name="connsiteX4" fmla="*/ 2012400 w 11146911"/>
                <a:gd name="connsiteY4" fmla="*/ 0 h 1263192"/>
                <a:gd name="connsiteX5" fmla="*/ 2596032 w 11146911"/>
                <a:gd name="connsiteY5" fmla="*/ 74007 h 1263192"/>
                <a:gd name="connsiteX6" fmla="*/ 2605911 w 11146911"/>
                <a:gd name="connsiteY6" fmla="*/ 77672 h 1263192"/>
                <a:gd name="connsiteX7" fmla="*/ 2615787 w 11146911"/>
                <a:gd name="connsiteY7" fmla="*/ 74007 h 1263192"/>
                <a:gd name="connsiteX8" fmla="*/ 3199420 w 11146911"/>
                <a:gd name="connsiteY8" fmla="*/ 0 h 1263192"/>
                <a:gd name="connsiteX9" fmla="*/ 3783053 w 11146911"/>
                <a:gd name="connsiteY9" fmla="*/ 74007 h 1263192"/>
                <a:gd name="connsiteX10" fmla="*/ 3792929 w 11146911"/>
                <a:gd name="connsiteY10" fmla="*/ 77672 h 1263192"/>
                <a:gd name="connsiteX11" fmla="*/ 3802806 w 11146911"/>
                <a:gd name="connsiteY11" fmla="*/ 74007 h 1263192"/>
                <a:gd name="connsiteX12" fmla="*/ 4386438 w 11146911"/>
                <a:gd name="connsiteY12" fmla="*/ 0 h 1263192"/>
                <a:gd name="connsiteX13" fmla="*/ 4970071 w 11146911"/>
                <a:gd name="connsiteY13" fmla="*/ 74007 h 1263192"/>
                <a:gd name="connsiteX14" fmla="*/ 4979950 w 11146911"/>
                <a:gd name="connsiteY14" fmla="*/ 77672 h 1263192"/>
                <a:gd name="connsiteX15" fmla="*/ 4989826 w 11146911"/>
                <a:gd name="connsiteY15" fmla="*/ 74007 h 1263192"/>
                <a:gd name="connsiteX16" fmla="*/ 5573459 w 11146911"/>
                <a:gd name="connsiteY16" fmla="*/ 0 h 1263192"/>
                <a:gd name="connsiteX17" fmla="*/ 6157091 w 11146911"/>
                <a:gd name="connsiteY17" fmla="*/ 74007 h 1263192"/>
                <a:gd name="connsiteX18" fmla="*/ 6166968 w 11146911"/>
                <a:gd name="connsiteY18" fmla="*/ 77672 h 1263192"/>
                <a:gd name="connsiteX19" fmla="*/ 6176845 w 11146911"/>
                <a:gd name="connsiteY19" fmla="*/ 74007 h 1263192"/>
                <a:gd name="connsiteX20" fmla="*/ 6760477 w 11146911"/>
                <a:gd name="connsiteY20" fmla="*/ 0 h 1263192"/>
                <a:gd name="connsiteX21" fmla="*/ 7344110 w 11146911"/>
                <a:gd name="connsiteY21" fmla="*/ 74007 h 1263192"/>
                <a:gd name="connsiteX22" fmla="*/ 7353987 w 11146911"/>
                <a:gd name="connsiteY22" fmla="*/ 77672 h 1263192"/>
                <a:gd name="connsiteX23" fmla="*/ 7363863 w 11146911"/>
                <a:gd name="connsiteY23" fmla="*/ 74007 h 1263192"/>
                <a:gd name="connsiteX24" fmla="*/ 7947496 w 11146911"/>
                <a:gd name="connsiteY24" fmla="*/ 0 h 1263192"/>
                <a:gd name="connsiteX25" fmla="*/ 8531128 w 11146911"/>
                <a:gd name="connsiteY25" fmla="*/ 74007 h 1263192"/>
                <a:gd name="connsiteX26" fmla="*/ 8541003 w 11146911"/>
                <a:gd name="connsiteY26" fmla="*/ 77671 h 1263192"/>
                <a:gd name="connsiteX27" fmla="*/ 8550880 w 11146911"/>
                <a:gd name="connsiteY27" fmla="*/ 74007 h 1263192"/>
                <a:gd name="connsiteX28" fmla="*/ 9134512 w 11146911"/>
                <a:gd name="connsiteY28" fmla="*/ 0 h 1263192"/>
                <a:gd name="connsiteX29" fmla="*/ 9718145 w 11146911"/>
                <a:gd name="connsiteY29" fmla="*/ 74007 h 1263192"/>
                <a:gd name="connsiteX30" fmla="*/ 9728022 w 11146911"/>
                <a:gd name="connsiteY30" fmla="*/ 77671 h 1263192"/>
                <a:gd name="connsiteX31" fmla="*/ 9737896 w 11146911"/>
                <a:gd name="connsiteY31" fmla="*/ 74007 h 1263192"/>
                <a:gd name="connsiteX32" fmla="*/ 10321529 w 11146911"/>
                <a:gd name="connsiteY32" fmla="*/ 0 h 1263192"/>
                <a:gd name="connsiteX33" fmla="*/ 11146911 w 11146911"/>
                <a:gd name="connsiteY33" fmla="*/ 252678 h 1263192"/>
                <a:gd name="connsiteX34" fmla="*/ 10905161 w 11146911"/>
                <a:gd name="connsiteY34" fmla="*/ 431349 h 1263192"/>
                <a:gd name="connsiteX35" fmla="*/ 10862453 w 11146911"/>
                <a:gd name="connsiteY35" fmla="*/ 442137 h 1263192"/>
                <a:gd name="connsiteX36" fmla="*/ 10905161 w 11146911"/>
                <a:gd name="connsiteY36" fmla="*/ 452924 h 1263192"/>
                <a:gd name="connsiteX37" fmla="*/ 11146911 w 11146911"/>
                <a:gd name="connsiteY37" fmla="*/ 631595 h 1263192"/>
                <a:gd name="connsiteX38" fmla="*/ 10905161 w 11146911"/>
                <a:gd name="connsiteY38" fmla="*/ 810266 h 1263192"/>
                <a:gd name="connsiteX39" fmla="*/ 10862451 w 11146911"/>
                <a:gd name="connsiteY39" fmla="*/ 821054 h 1263192"/>
                <a:gd name="connsiteX40" fmla="*/ 10905161 w 11146911"/>
                <a:gd name="connsiteY40" fmla="*/ 831842 h 1263192"/>
                <a:gd name="connsiteX41" fmla="*/ 11146911 w 11146911"/>
                <a:gd name="connsiteY41" fmla="*/ 1010513 h 1263192"/>
                <a:gd name="connsiteX42" fmla="*/ 10321529 w 11146911"/>
                <a:gd name="connsiteY42" fmla="*/ 1263192 h 1263192"/>
                <a:gd name="connsiteX43" fmla="*/ 9737896 w 11146911"/>
                <a:gd name="connsiteY43" fmla="*/ 1189184 h 1263192"/>
                <a:gd name="connsiteX44" fmla="*/ 9728016 w 11146911"/>
                <a:gd name="connsiteY44" fmla="*/ 1185518 h 1263192"/>
                <a:gd name="connsiteX45" fmla="*/ 9718135 w 11146911"/>
                <a:gd name="connsiteY45" fmla="*/ 1189184 h 1263192"/>
                <a:gd name="connsiteX46" fmla="*/ 9134503 w 11146911"/>
                <a:gd name="connsiteY46" fmla="*/ 1263192 h 1263192"/>
                <a:gd name="connsiteX47" fmla="*/ 8550870 w 11146911"/>
                <a:gd name="connsiteY47" fmla="*/ 1189184 h 1263192"/>
                <a:gd name="connsiteX48" fmla="*/ 8540995 w 11146911"/>
                <a:gd name="connsiteY48" fmla="*/ 1185520 h 1263192"/>
                <a:gd name="connsiteX49" fmla="*/ 8531119 w 11146911"/>
                <a:gd name="connsiteY49" fmla="*/ 1189184 h 1263192"/>
                <a:gd name="connsiteX50" fmla="*/ 7947486 w 11146911"/>
                <a:gd name="connsiteY50" fmla="*/ 1263192 h 1263192"/>
                <a:gd name="connsiteX51" fmla="*/ 7363854 w 11146911"/>
                <a:gd name="connsiteY51" fmla="*/ 1189184 h 1263192"/>
                <a:gd name="connsiteX52" fmla="*/ 7353977 w 11146911"/>
                <a:gd name="connsiteY52" fmla="*/ 1185519 h 1263192"/>
                <a:gd name="connsiteX53" fmla="*/ 7344100 w 11146911"/>
                <a:gd name="connsiteY53" fmla="*/ 1189184 h 1263192"/>
                <a:gd name="connsiteX54" fmla="*/ 6760468 w 11146911"/>
                <a:gd name="connsiteY54" fmla="*/ 1263192 h 1263192"/>
                <a:gd name="connsiteX55" fmla="*/ 6176835 w 11146911"/>
                <a:gd name="connsiteY55" fmla="*/ 1189184 h 1263192"/>
                <a:gd name="connsiteX56" fmla="*/ 6166960 w 11146911"/>
                <a:gd name="connsiteY56" fmla="*/ 1185520 h 1263192"/>
                <a:gd name="connsiteX57" fmla="*/ 6157084 w 11146911"/>
                <a:gd name="connsiteY57" fmla="*/ 1189184 h 1263192"/>
                <a:gd name="connsiteX58" fmla="*/ 5573451 w 11146911"/>
                <a:gd name="connsiteY58" fmla="*/ 1263192 h 1263192"/>
                <a:gd name="connsiteX59" fmla="*/ 4989819 w 11146911"/>
                <a:gd name="connsiteY59" fmla="*/ 1189184 h 1263192"/>
                <a:gd name="connsiteX60" fmla="*/ 4979942 w 11146911"/>
                <a:gd name="connsiteY60" fmla="*/ 1185519 h 1263192"/>
                <a:gd name="connsiteX61" fmla="*/ 4970067 w 11146911"/>
                <a:gd name="connsiteY61" fmla="*/ 1189184 h 1263192"/>
                <a:gd name="connsiteX62" fmla="*/ 4386433 w 11146911"/>
                <a:gd name="connsiteY62" fmla="*/ 1263192 h 1263192"/>
                <a:gd name="connsiteX63" fmla="*/ 3802800 w 11146911"/>
                <a:gd name="connsiteY63" fmla="*/ 1189184 h 1263192"/>
                <a:gd name="connsiteX64" fmla="*/ 3792925 w 11146911"/>
                <a:gd name="connsiteY64" fmla="*/ 1185520 h 1263192"/>
                <a:gd name="connsiteX65" fmla="*/ 3783049 w 11146911"/>
                <a:gd name="connsiteY65" fmla="*/ 1189184 h 1263192"/>
                <a:gd name="connsiteX66" fmla="*/ 3199416 w 11146911"/>
                <a:gd name="connsiteY66" fmla="*/ 1263192 h 1263192"/>
                <a:gd name="connsiteX67" fmla="*/ 2615784 w 11146911"/>
                <a:gd name="connsiteY67" fmla="*/ 1189184 h 1263192"/>
                <a:gd name="connsiteX68" fmla="*/ 2605907 w 11146911"/>
                <a:gd name="connsiteY68" fmla="*/ 1185519 h 1263192"/>
                <a:gd name="connsiteX69" fmla="*/ 2596030 w 11146911"/>
                <a:gd name="connsiteY69" fmla="*/ 1189184 h 1263192"/>
                <a:gd name="connsiteX70" fmla="*/ 2012398 w 11146911"/>
                <a:gd name="connsiteY70" fmla="*/ 1263192 h 1263192"/>
                <a:gd name="connsiteX71" fmla="*/ 1428765 w 11146911"/>
                <a:gd name="connsiteY71" fmla="*/ 1189184 h 1263192"/>
                <a:gd name="connsiteX72" fmla="*/ 1418890 w 11146911"/>
                <a:gd name="connsiteY72" fmla="*/ 1185520 h 1263192"/>
                <a:gd name="connsiteX73" fmla="*/ 1409016 w 11146911"/>
                <a:gd name="connsiteY73" fmla="*/ 1189184 h 1263192"/>
                <a:gd name="connsiteX74" fmla="*/ 825381 w 11146911"/>
                <a:gd name="connsiteY74" fmla="*/ 1263192 h 1263192"/>
                <a:gd name="connsiteX75" fmla="*/ 0 w 11146911"/>
                <a:gd name="connsiteY75" fmla="*/ 1010513 h 1263192"/>
                <a:gd name="connsiteX76" fmla="*/ 241749 w 11146911"/>
                <a:gd name="connsiteY76" fmla="*/ 831842 h 1263192"/>
                <a:gd name="connsiteX77" fmla="*/ 284459 w 11146911"/>
                <a:gd name="connsiteY77" fmla="*/ 821054 h 1263192"/>
                <a:gd name="connsiteX78" fmla="*/ 241749 w 11146911"/>
                <a:gd name="connsiteY78" fmla="*/ 810266 h 1263192"/>
                <a:gd name="connsiteX79" fmla="*/ 0 w 11146911"/>
                <a:gd name="connsiteY79" fmla="*/ 631595 h 1263192"/>
                <a:gd name="connsiteX80" fmla="*/ 241749 w 11146911"/>
                <a:gd name="connsiteY80" fmla="*/ 452924 h 1263192"/>
                <a:gd name="connsiteX81" fmla="*/ 284457 w 11146911"/>
                <a:gd name="connsiteY81" fmla="*/ 442137 h 1263192"/>
                <a:gd name="connsiteX82" fmla="*/ 241749 w 11146911"/>
                <a:gd name="connsiteY82" fmla="*/ 431349 h 1263192"/>
                <a:gd name="connsiteX83" fmla="*/ 0 w 11146911"/>
                <a:gd name="connsiteY83" fmla="*/ 252678 h 1263192"/>
                <a:gd name="connsiteX84" fmla="*/ 825381 w 11146911"/>
                <a:gd name="connsiteY84" fmla="*/ 0 h 126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46911" h="1263192" fill="none" extrusionOk="0">
                  <a:moveTo>
                    <a:pt x="825381" y="0"/>
                  </a:moveTo>
                  <a:cubicBezTo>
                    <a:pt x="1065175" y="-8692"/>
                    <a:pt x="1288078" y="22722"/>
                    <a:pt x="1409014" y="74007"/>
                  </a:cubicBezTo>
                  <a:cubicBezTo>
                    <a:pt x="1411973" y="75627"/>
                    <a:pt x="1415331" y="76466"/>
                    <a:pt x="1418890" y="77672"/>
                  </a:cubicBezTo>
                  <a:cubicBezTo>
                    <a:pt x="1423207" y="75784"/>
                    <a:pt x="1426542" y="74291"/>
                    <a:pt x="1428767" y="74007"/>
                  </a:cubicBezTo>
                  <a:cubicBezTo>
                    <a:pt x="1539863" y="44453"/>
                    <a:pt x="1775634" y="20357"/>
                    <a:pt x="2012400" y="0"/>
                  </a:cubicBezTo>
                  <a:cubicBezTo>
                    <a:pt x="2255914" y="8159"/>
                    <a:pt x="2417323" y="51548"/>
                    <a:pt x="2596032" y="74007"/>
                  </a:cubicBezTo>
                  <a:cubicBezTo>
                    <a:pt x="2599044" y="74830"/>
                    <a:pt x="2603782" y="76588"/>
                    <a:pt x="2605911" y="77672"/>
                  </a:cubicBezTo>
                  <a:cubicBezTo>
                    <a:pt x="2608709" y="76347"/>
                    <a:pt x="2611138" y="75296"/>
                    <a:pt x="2615787" y="74007"/>
                  </a:cubicBezTo>
                  <a:cubicBezTo>
                    <a:pt x="2762984" y="67205"/>
                    <a:pt x="2965893" y="18268"/>
                    <a:pt x="3199420" y="0"/>
                  </a:cubicBezTo>
                  <a:cubicBezTo>
                    <a:pt x="3451508" y="23187"/>
                    <a:pt x="3657966" y="32683"/>
                    <a:pt x="3783053" y="74007"/>
                  </a:cubicBezTo>
                  <a:cubicBezTo>
                    <a:pt x="3785634" y="74474"/>
                    <a:pt x="3790098" y="77004"/>
                    <a:pt x="3792929" y="77672"/>
                  </a:cubicBezTo>
                  <a:cubicBezTo>
                    <a:pt x="3795028" y="77266"/>
                    <a:pt x="3798542" y="75499"/>
                    <a:pt x="3802806" y="74007"/>
                  </a:cubicBezTo>
                  <a:cubicBezTo>
                    <a:pt x="3949224" y="67318"/>
                    <a:pt x="4146566" y="28269"/>
                    <a:pt x="4386438" y="0"/>
                  </a:cubicBezTo>
                  <a:cubicBezTo>
                    <a:pt x="4607366" y="-4342"/>
                    <a:pt x="4841864" y="17779"/>
                    <a:pt x="4970071" y="74007"/>
                  </a:cubicBezTo>
                  <a:cubicBezTo>
                    <a:pt x="4972247" y="74419"/>
                    <a:pt x="4977110" y="76267"/>
                    <a:pt x="4979950" y="77672"/>
                  </a:cubicBezTo>
                  <a:cubicBezTo>
                    <a:pt x="4984800" y="75623"/>
                    <a:pt x="4987199" y="74484"/>
                    <a:pt x="4989826" y="74007"/>
                  </a:cubicBezTo>
                  <a:cubicBezTo>
                    <a:pt x="5102404" y="14488"/>
                    <a:pt x="5349332" y="-21152"/>
                    <a:pt x="5573459" y="0"/>
                  </a:cubicBezTo>
                  <a:cubicBezTo>
                    <a:pt x="5798837" y="16195"/>
                    <a:pt x="6028666" y="55281"/>
                    <a:pt x="6157091" y="74007"/>
                  </a:cubicBezTo>
                  <a:cubicBezTo>
                    <a:pt x="6160126" y="74618"/>
                    <a:pt x="6162243" y="75891"/>
                    <a:pt x="6166968" y="77672"/>
                  </a:cubicBezTo>
                  <a:cubicBezTo>
                    <a:pt x="6171361" y="76568"/>
                    <a:pt x="6172308" y="76097"/>
                    <a:pt x="6176845" y="74007"/>
                  </a:cubicBezTo>
                  <a:cubicBezTo>
                    <a:pt x="6368278" y="54528"/>
                    <a:pt x="6532634" y="-30749"/>
                    <a:pt x="6760477" y="0"/>
                  </a:cubicBezTo>
                  <a:cubicBezTo>
                    <a:pt x="6978006" y="20863"/>
                    <a:pt x="7190097" y="13742"/>
                    <a:pt x="7344110" y="74007"/>
                  </a:cubicBezTo>
                  <a:cubicBezTo>
                    <a:pt x="7346635" y="74907"/>
                    <a:pt x="7351619" y="77095"/>
                    <a:pt x="7353987" y="77672"/>
                  </a:cubicBezTo>
                  <a:cubicBezTo>
                    <a:pt x="7356281" y="76834"/>
                    <a:pt x="7360419" y="75411"/>
                    <a:pt x="7363863" y="74007"/>
                  </a:cubicBezTo>
                  <a:cubicBezTo>
                    <a:pt x="7532844" y="-10991"/>
                    <a:pt x="7757116" y="-7773"/>
                    <a:pt x="7947496" y="0"/>
                  </a:cubicBezTo>
                  <a:cubicBezTo>
                    <a:pt x="8180788" y="-26632"/>
                    <a:pt x="8400786" y="7597"/>
                    <a:pt x="8531128" y="74007"/>
                  </a:cubicBezTo>
                  <a:cubicBezTo>
                    <a:pt x="8535359" y="75156"/>
                    <a:pt x="8537082" y="76359"/>
                    <a:pt x="8541003" y="77671"/>
                  </a:cubicBezTo>
                  <a:cubicBezTo>
                    <a:pt x="8545731" y="75850"/>
                    <a:pt x="8546790" y="75738"/>
                    <a:pt x="8550880" y="74007"/>
                  </a:cubicBezTo>
                  <a:cubicBezTo>
                    <a:pt x="8695274" y="26641"/>
                    <a:pt x="8928078" y="-19890"/>
                    <a:pt x="9134512" y="0"/>
                  </a:cubicBezTo>
                  <a:cubicBezTo>
                    <a:pt x="9361205" y="5212"/>
                    <a:pt x="9575739" y="-5144"/>
                    <a:pt x="9718145" y="74007"/>
                  </a:cubicBezTo>
                  <a:cubicBezTo>
                    <a:pt x="9722044" y="76007"/>
                    <a:pt x="9725945" y="76491"/>
                    <a:pt x="9728022" y="77671"/>
                  </a:cubicBezTo>
                  <a:cubicBezTo>
                    <a:pt x="9732587" y="76443"/>
                    <a:pt x="9734459" y="75784"/>
                    <a:pt x="9737896" y="74007"/>
                  </a:cubicBezTo>
                  <a:cubicBezTo>
                    <a:pt x="9879511" y="-4126"/>
                    <a:pt x="10096649" y="39629"/>
                    <a:pt x="10321529" y="0"/>
                  </a:cubicBezTo>
                  <a:cubicBezTo>
                    <a:pt x="10780554" y="-2647"/>
                    <a:pt x="11169532" y="95315"/>
                    <a:pt x="11146911" y="252678"/>
                  </a:cubicBezTo>
                  <a:cubicBezTo>
                    <a:pt x="11171219" y="329433"/>
                    <a:pt x="11057925" y="403132"/>
                    <a:pt x="10905161" y="431349"/>
                  </a:cubicBezTo>
                  <a:cubicBezTo>
                    <a:pt x="10892133" y="435529"/>
                    <a:pt x="10876815" y="437737"/>
                    <a:pt x="10862453" y="442137"/>
                  </a:cubicBezTo>
                  <a:cubicBezTo>
                    <a:pt x="10873918" y="443033"/>
                    <a:pt x="10889270" y="451041"/>
                    <a:pt x="10905161" y="452924"/>
                  </a:cubicBezTo>
                  <a:cubicBezTo>
                    <a:pt x="11056235" y="511968"/>
                    <a:pt x="11158821" y="557348"/>
                    <a:pt x="11146911" y="631595"/>
                  </a:cubicBezTo>
                  <a:cubicBezTo>
                    <a:pt x="11135582" y="719700"/>
                    <a:pt x="11057607" y="763814"/>
                    <a:pt x="10905161" y="810266"/>
                  </a:cubicBezTo>
                  <a:cubicBezTo>
                    <a:pt x="10892347" y="814929"/>
                    <a:pt x="10877743" y="818907"/>
                    <a:pt x="10862451" y="821054"/>
                  </a:cubicBezTo>
                  <a:cubicBezTo>
                    <a:pt x="10876723" y="823420"/>
                    <a:pt x="10892589" y="828658"/>
                    <a:pt x="10905161" y="831842"/>
                  </a:cubicBezTo>
                  <a:cubicBezTo>
                    <a:pt x="11050801" y="878200"/>
                    <a:pt x="11143566" y="935522"/>
                    <a:pt x="11146911" y="1010513"/>
                  </a:cubicBezTo>
                  <a:cubicBezTo>
                    <a:pt x="11174744" y="1132626"/>
                    <a:pt x="10765496" y="1310966"/>
                    <a:pt x="10321529" y="1263192"/>
                  </a:cubicBezTo>
                  <a:cubicBezTo>
                    <a:pt x="10098424" y="1254714"/>
                    <a:pt x="9893011" y="1225729"/>
                    <a:pt x="9737896" y="1189184"/>
                  </a:cubicBezTo>
                  <a:cubicBezTo>
                    <a:pt x="9734530" y="1187463"/>
                    <a:pt x="9732415" y="1187017"/>
                    <a:pt x="9728016" y="1185518"/>
                  </a:cubicBezTo>
                  <a:cubicBezTo>
                    <a:pt x="9725422" y="1186067"/>
                    <a:pt x="9721612" y="1188437"/>
                    <a:pt x="9718135" y="1189184"/>
                  </a:cubicBezTo>
                  <a:cubicBezTo>
                    <a:pt x="9559444" y="1230037"/>
                    <a:pt x="9343263" y="1259889"/>
                    <a:pt x="9134503" y="1263192"/>
                  </a:cubicBezTo>
                  <a:cubicBezTo>
                    <a:pt x="8920432" y="1276433"/>
                    <a:pt x="8670083" y="1232875"/>
                    <a:pt x="8550870" y="1189184"/>
                  </a:cubicBezTo>
                  <a:cubicBezTo>
                    <a:pt x="8548741" y="1188396"/>
                    <a:pt x="8543331" y="1186692"/>
                    <a:pt x="8540995" y="1185520"/>
                  </a:cubicBezTo>
                  <a:cubicBezTo>
                    <a:pt x="8538151" y="1186934"/>
                    <a:pt x="8533649" y="1188536"/>
                    <a:pt x="8531119" y="1189184"/>
                  </a:cubicBezTo>
                  <a:cubicBezTo>
                    <a:pt x="8375456" y="1238962"/>
                    <a:pt x="8187213" y="1310938"/>
                    <a:pt x="7947486" y="1263192"/>
                  </a:cubicBezTo>
                  <a:cubicBezTo>
                    <a:pt x="7735661" y="1250494"/>
                    <a:pt x="7482860" y="1229816"/>
                    <a:pt x="7363854" y="1189184"/>
                  </a:cubicBezTo>
                  <a:cubicBezTo>
                    <a:pt x="7361765" y="1187918"/>
                    <a:pt x="7358582" y="1187477"/>
                    <a:pt x="7353977" y="1185519"/>
                  </a:cubicBezTo>
                  <a:cubicBezTo>
                    <a:pt x="7351954" y="1186131"/>
                    <a:pt x="7348179" y="1187900"/>
                    <a:pt x="7344100" y="1189184"/>
                  </a:cubicBezTo>
                  <a:cubicBezTo>
                    <a:pt x="7213427" y="1202135"/>
                    <a:pt x="6981220" y="1254916"/>
                    <a:pt x="6760468" y="1263192"/>
                  </a:cubicBezTo>
                  <a:cubicBezTo>
                    <a:pt x="6496727" y="1250500"/>
                    <a:pt x="6318484" y="1243400"/>
                    <a:pt x="6176835" y="1189184"/>
                  </a:cubicBezTo>
                  <a:cubicBezTo>
                    <a:pt x="6172350" y="1188003"/>
                    <a:pt x="6169426" y="1186146"/>
                    <a:pt x="6166960" y="1185520"/>
                  </a:cubicBezTo>
                  <a:cubicBezTo>
                    <a:pt x="6164625" y="1186631"/>
                    <a:pt x="6159516" y="1188191"/>
                    <a:pt x="6157084" y="1189184"/>
                  </a:cubicBezTo>
                  <a:cubicBezTo>
                    <a:pt x="5968841" y="1264718"/>
                    <a:pt x="5752829" y="1266589"/>
                    <a:pt x="5573451" y="1263192"/>
                  </a:cubicBezTo>
                  <a:cubicBezTo>
                    <a:pt x="5355928" y="1289027"/>
                    <a:pt x="5145024" y="1238305"/>
                    <a:pt x="4989819" y="1189184"/>
                  </a:cubicBezTo>
                  <a:cubicBezTo>
                    <a:pt x="4985007" y="1187616"/>
                    <a:pt x="4984499" y="1187236"/>
                    <a:pt x="4979942" y="1185519"/>
                  </a:cubicBezTo>
                  <a:cubicBezTo>
                    <a:pt x="4976069" y="1186420"/>
                    <a:pt x="4974206" y="1187957"/>
                    <a:pt x="4970067" y="1189184"/>
                  </a:cubicBezTo>
                  <a:cubicBezTo>
                    <a:pt x="4837657" y="1269550"/>
                    <a:pt x="4584989" y="1283778"/>
                    <a:pt x="4386433" y="1263192"/>
                  </a:cubicBezTo>
                  <a:cubicBezTo>
                    <a:pt x="4144185" y="1276693"/>
                    <a:pt x="3951772" y="1238734"/>
                    <a:pt x="3802800" y="1189184"/>
                  </a:cubicBezTo>
                  <a:cubicBezTo>
                    <a:pt x="3799988" y="1188566"/>
                    <a:pt x="3795342" y="1186491"/>
                    <a:pt x="3792925" y="1185520"/>
                  </a:cubicBezTo>
                  <a:cubicBezTo>
                    <a:pt x="3790389" y="1186384"/>
                    <a:pt x="3787354" y="1187139"/>
                    <a:pt x="3783049" y="1189184"/>
                  </a:cubicBezTo>
                  <a:cubicBezTo>
                    <a:pt x="3641009" y="1264469"/>
                    <a:pt x="3385651" y="1267896"/>
                    <a:pt x="3199416" y="1263192"/>
                  </a:cubicBezTo>
                  <a:cubicBezTo>
                    <a:pt x="2959530" y="1271417"/>
                    <a:pt x="2746404" y="1235922"/>
                    <a:pt x="2615784" y="1189184"/>
                  </a:cubicBezTo>
                  <a:cubicBezTo>
                    <a:pt x="2611240" y="1187326"/>
                    <a:pt x="2610839" y="1187262"/>
                    <a:pt x="2605907" y="1185519"/>
                  </a:cubicBezTo>
                  <a:cubicBezTo>
                    <a:pt x="2601873" y="1186621"/>
                    <a:pt x="2599017" y="1188229"/>
                    <a:pt x="2596030" y="1189184"/>
                  </a:cubicBezTo>
                  <a:cubicBezTo>
                    <a:pt x="2418431" y="1207208"/>
                    <a:pt x="2224755" y="1292020"/>
                    <a:pt x="2012398" y="1263192"/>
                  </a:cubicBezTo>
                  <a:cubicBezTo>
                    <a:pt x="1758113" y="1269981"/>
                    <a:pt x="1541921" y="1228917"/>
                    <a:pt x="1428765" y="1189184"/>
                  </a:cubicBezTo>
                  <a:cubicBezTo>
                    <a:pt x="1425075" y="1187459"/>
                    <a:pt x="1421067" y="1186724"/>
                    <a:pt x="1418890" y="1185520"/>
                  </a:cubicBezTo>
                  <a:cubicBezTo>
                    <a:pt x="1415477" y="1186421"/>
                    <a:pt x="1413126" y="1187469"/>
                    <a:pt x="1409016" y="1189184"/>
                  </a:cubicBezTo>
                  <a:cubicBezTo>
                    <a:pt x="1258863" y="1260415"/>
                    <a:pt x="1047685" y="1229469"/>
                    <a:pt x="825381" y="1263192"/>
                  </a:cubicBezTo>
                  <a:cubicBezTo>
                    <a:pt x="372041" y="1265543"/>
                    <a:pt x="-112" y="1153233"/>
                    <a:pt x="0" y="1010513"/>
                  </a:cubicBezTo>
                  <a:cubicBezTo>
                    <a:pt x="-7241" y="929540"/>
                    <a:pt x="107324" y="862248"/>
                    <a:pt x="241749" y="831842"/>
                  </a:cubicBezTo>
                  <a:cubicBezTo>
                    <a:pt x="258761" y="828841"/>
                    <a:pt x="269301" y="826813"/>
                    <a:pt x="284459" y="821054"/>
                  </a:cubicBezTo>
                  <a:cubicBezTo>
                    <a:pt x="269644" y="818361"/>
                    <a:pt x="251350" y="811219"/>
                    <a:pt x="241749" y="810266"/>
                  </a:cubicBezTo>
                  <a:cubicBezTo>
                    <a:pt x="105625" y="772165"/>
                    <a:pt x="17067" y="702246"/>
                    <a:pt x="0" y="631595"/>
                  </a:cubicBezTo>
                  <a:cubicBezTo>
                    <a:pt x="-1975" y="564866"/>
                    <a:pt x="86366" y="500195"/>
                    <a:pt x="241749" y="452924"/>
                  </a:cubicBezTo>
                  <a:cubicBezTo>
                    <a:pt x="253168" y="448574"/>
                    <a:pt x="267079" y="447327"/>
                    <a:pt x="284457" y="442137"/>
                  </a:cubicBezTo>
                  <a:cubicBezTo>
                    <a:pt x="275114" y="440509"/>
                    <a:pt x="261180" y="435375"/>
                    <a:pt x="241749" y="431349"/>
                  </a:cubicBezTo>
                  <a:cubicBezTo>
                    <a:pt x="84668" y="380366"/>
                    <a:pt x="-6910" y="319907"/>
                    <a:pt x="0" y="252678"/>
                  </a:cubicBezTo>
                  <a:cubicBezTo>
                    <a:pt x="-12148" y="121040"/>
                    <a:pt x="362728" y="-16240"/>
                    <a:pt x="825381" y="0"/>
                  </a:cubicBezTo>
                  <a:close/>
                </a:path>
                <a:path w="11146911" h="1263192" stroke="0" extrusionOk="0">
                  <a:moveTo>
                    <a:pt x="825381" y="0"/>
                  </a:moveTo>
                  <a:cubicBezTo>
                    <a:pt x="1071663" y="-26556"/>
                    <a:pt x="1247861" y="48225"/>
                    <a:pt x="1409014" y="74007"/>
                  </a:cubicBezTo>
                  <a:cubicBezTo>
                    <a:pt x="1412036" y="75503"/>
                    <a:pt x="1414118" y="75451"/>
                    <a:pt x="1418890" y="77672"/>
                  </a:cubicBezTo>
                  <a:cubicBezTo>
                    <a:pt x="1421419" y="76840"/>
                    <a:pt x="1426475" y="74300"/>
                    <a:pt x="1428767" y="74007"/>
                  </a:cubicBezTo>
                  <a:cubicBezTo>
                    <a:pt x="1584833" y="15486"/>
                    <a:pt x="1799805" y="2154"/>
                    <a:pt x="2012400" y="0"/>
                  </a:cubicBezTo>
                  <a:cubicBezTo>
                    <a:pt x="2233701" y="-10530"/>
                    <a:pt x="2426372" y="38753"/>
                    <a:pt x="2596032" y="74007"/>
                  </a:cubicBezTo>
                  <a:cubicBezTo>
                    <a:pt x="2600406" y="75849"/>
                    <a:pt x="2603753" y="77111"/>
                    <a:pt x="2605911" y="77672"/>
                  </a:cubicBezTo>
                  <a:cubicBezTo>
                    <a:pt x="2610036" y="75951"/>
                    <a:pt x="2613821" y="75041"/>
                    <a:pt x="2615787" y="74007"/>
                  </a:cubicBezTo>
                  <a:cubicBezTo>
                    <a:pt x="2778439" y="36761"/>
                    <a:pt x="3009324" y="-12866"/>
                    <a:pt x="3199420" y="0"/>
                  </a:cubicBezTo>
                  <a:cubicBezTo>
                    <a:pt x="3402636" y="16112"/>
                    <a:pt x="3602373" y="17186"/>
                    <a:pt x="3783053" y="74007"/>
                  </a:cubicBezTo>
                  <a:cubicBezTo>
                    <a:pt x="3787099" y="75598"/>
                    <a:pt x="3789364" y="76082"/>
                    <a:pt x="3792929" y="77672"/>
                  </a:cubicBezTo>
                  <a:cubicBezTo>
                    <a:pt x="3797642" y="76439"/>
                    <a:pt x="3800098" y="75159"/>
                    <a:pt x="3802806" y="74007"/>
                  </a:cubicBezTo>
                  <a:cubicBezTo>
                    <a:pt x="3949018" y="78479"/>
                    <a:pt x="4125724" y="37110"/>
                    <a:pt x="4386438" y="0"/>
                  </a:cubicBezTo>
                  <a:cubicBezTo>
                    <a:pt x="4610051" y="-11164"/>
                    <a:pt x="4823739" y="31004"/>
                    <a:pt x="4970071" y="74007"/>
                  </a:cubicBezTo>
                  <a:cubicBezTo>
                    <a:pt x="4972583" y="75378"/>
                    <a:pt x="4977555" y="77049"/>
                    <a:pt x="4979950" y="77672"/>
                  </a:cubicBezTo>
                  <a:cubicBezTo>
                    <a:pt x="4982214" y="76869"/>
                    <a:pt x="4985464" y="75195"/>
                    <a:pt x="4989826" y="74007"/>
                  </a:cubicBezTo>
                  <a:cubicBezTo>
                    <a:pt x="5131242" y="13942"/>
                    <a:pt x="5313558" y="-8942"/>
                    <a:pt x="5573459" y="0"/>
                  </a:cubicBezTo>
                  <a:cubicBezTo>
                    <a:pt x="5796719" y="3781"/>
                    <a:pt x="6021341" y="47087"/>
                    <a:pt x="6157091" y="74007"/>
                  </a:cubicBezTo>
                  <a:cubicBezTo>
                    <a:pt x="6161296" y="75214"/>
                    <a:pt x="6162997" y="76011"/>
                    <a:pt x="6166968" y="77672"/>
                  </a:cubicBezTo>
                  <a:cubicBezTo>
                    <a:pt x="6170059" y="76217"/>
                    <a:pt x="6173365" y="75448"/>
                    <a:pt x="6176845" y="74007"/>
                  </a:cubicBezTo>
                  <a:cubicBezTo>
                    <a:pt x="6326450" y="41753"/>
                    <a:pt x="6492143" y="-16203"/>
                    <a:pt x="6760477" y="0"/>
                  </a:cubicBezTo>
                  <a:cubicBezTo>
                    <a:pt x="6993758" y="-9291"/>
                    <a:pt x="7207601" y="45094"/>
                    <a:pt x="7344110" y="74007"/>
                  </a:cubicBezTo>
                  <a:cubicBezTo>
                    <a:pt x="7348201" y="75158"/>
                    <a:pt x="7350477" y="76327"/>
                    <a:pt x="7353987" y="77672"/>
                  </a:cubicBezTo>
                  <a:cubicBezTo>
                    <a:pt x="7356300" y="77375"/>
                    <a:pt x="7360087" y="74903"/>
                    <a:pt x="7363863" y="74007"/>
                  </a:cubicBezTo>
                  <a:cubicBezTo>
                    <a:pt x="7496396" y="47695"/>
                    <a:pt x="7723069" y="-27951"/>
                    <a:pt x="7947496" y="0"/>
                  </a:cubicBezTo>
                  <a:cubicBezTo>
                    <a:pt x="8193905" y="-878"/>
                    <a:pt x="8409111" y="36251"/>
                    <a:pt x="8531128" y="74007"/>
                  </a:cubicBezTo>
                  <a:cubicBezTo>
                    <a:pt x="8534642" y="74926"/>
                    <a:pt x="8536297" y="75545"/>
                    <a:pt x="8541003" y="77671"/>
                  </a:cubicBezTo>
                  <a:cubicBezTo>
                    <a:pt x="8544492" y="76642"/>
                    <a:pt x="8546094" y="75857"/>
                    <a:pt x="8550880" y="74007"/>
                  </a:cubicBezTo>
                  <a:cubicBezTo>
                    <a:pt x="8722765" y="35839"/>
                    <a:pt x="8875519" y="-18147"/>
                    <a:pt x="9134512" y="0"/>
                  </a:cubicBezTo>
                  <a:cubicBezTo>
                    <a:pt x="9386859" y="-12583"/>
                    <a:pt x="9575684" y="814"/>
                    <a:pt x="9718145" y="74007"/>
                  </a:cubicBezTo>
                  <a:cubicBezTo>
                    <a:pt x="9722481" y="75103"/>
                    <a:pt x="9724050" y="75679"/>
                    <a:pt x="9728022" y="77671"/>
                  </a:cubicBezTo>
                  <a:cubicBezTo>
                    <a:pt x="9733034" y="76130"/>
                    <a:pt x="9733404" y="75535"/>
                    <a:pt x="9737896" y="74007"/>
                  </a:cubicBezTo>
                  <a:cubicBezTo>
                    <a:pt x="9925515" y="22836"/>
                    <a:pt x="10079429" y="7193"/>
                    <a:pt x="10321529" y="0"/>
                  </a:cubicBezTo>
                  <a:cubicBezTo>
                    <a:pt x="10777290" y="9945"/>
                    <a:pt x="11149532" y="108444"/>
                    <a:pt x="11146911" y="252678"/>
                  </a:cubicBezTo>
                  <a:cubicBezTo>
                    <a:pt x="11142778" y="310831"/>
                    <a:pt x="11044763" y="371022"/>
                    <a:pt x="10905161" y="431349"/>
                  </a:cubicBezTo>
                  <a:cubicBezTo>
                    <a:pt x="10895219" y="432305"/>
                    <a:pt x="10875245" y="437726"/>
                    <a:pt x="10862453" y="442137"/>
                  </a:cubicBezTo>
                  <a:cubicBezTo>
                    <a:pt x="10875149" y="446646"/>
                    <a:pt x="10889915" y="448682"/>
                    <a:pt x="10905161" y="452924"/>
                  </a:cubicBezTo>
                  <a:cubicBezTo>
                    <a:pt x="11057835" y="499702"/>
                    <a:pt x="11153707" y="575345"/>
                    <a:pt x="11146911" y="631595"/>
                  </a:cubicBezTo>
                  <a:cubicBezTo>
                    <a:pt x="11132749" y="681945"/>
                    <a:pt x="11057488" y="787349"/>
                    <a:pt x="10905161" y="810266"/>
                  </a:cubicBezTo>
                  <a:cubicBezTo>
                    <a:pt x="10896803" y="813811"/>
                    <a:pt x="10879070" y="815815"/>
                    <a:pt x="10862451" y="821054"/>
                  </a:cubicBezTo>
                  <a:cubicBezTo>
                    <a:pt x="10876553" y="825798"/>
                    <a:pt x="10894993" y="830418"/>
                    <a:pt x="10905161" y="831842"/>
                  </a:cubicBezTo>
                  <a:cubicBezTo>
                    <a:pt x="11048076" y="869686"/>
                    <a:pt x="11141637" y="937899"/>
                    <a:pt x="11146911" y="1010513"/>
                  </a:cubicBezTo>
                  <a:cubicBezTo>
                    <a:pt x="11185732" y="1079558"/>
                    <a:pt x="10737622" y="1341046"/>
                    <a:pt x="10321529" y="1263192"/>
                  </a:cubicBezTo>
                  <a:cubicBezTo>
                    <a:pt x="10099584" y="1239067"/>
                    <a:pt x="9904323" y="1249208"/>
                    <a:pt x="9737896" y="1189184"/>
                  </a:cubicBezTo>
                  <a:cubicBezTo>
                    <a:pt x="9732911" y="1187872"/>
                    <a:pt x="9731185" y="1186269"/>
                    <a:pt x="9728016" y="1185518"/>
                  </a:cubicBezTo>
                  <a:cubicBezTo>
                    <a:pt x="9724647" y="1186568"/>
                    <a:pt x="9721089" y="1187920"/>
                    <a:pt x="9718135" y="1189184"/>
                  </a:cubicBezTo>
                  <a:cubicBezTo>
                    <a:pt x="9579904" y="1279209"/>
                    <a:pt x="9370780" y="1277297"/>
                    <a:pt x="9134503" y="1263192"/>
                  </a:cubicBezTo>
                  <a:cubicBezTo>
                    <a:pt x="8897849" y="1288378"/>
                    <a:pt x="8688259" y="1252547"/>
                    <a:pt x="8550870" y="1189184"/>
                  </a:cubicBezTo>
                  <a:cubicBezTo>
                    <a:pt x="8548094" y="1188291"/>
                    <a:pt x="8543064" y="1186207"/>
                    <a:pt x="8540995" y="1185520"/>
                  </a:cubicBezTo>
                  <a:cubicBezTo>
                    <a:pt x="8536775" y="1187176"/>
                    <a:pt x="8533259" y="1188333"/>
                    <a:pt x="8531119" y="1189184"/>
                  </a:cubicBezTo>
                  <a:cubicBezTo>
                    <a:pt x="8387555" y="1225976"/>
                    <a:pt x="8214446" y="1248119"/>
                    <a:pt x="7947486" y="1263192"/>
                  </a:cubicBezTo>
                  <a:cubicBezTo>
                    <a:pt x="7740161" y="1255382"/>
                    <a:pt x="7514591" y="1225076"/>
                    <a:pt x="7363854" y="1189184"/>
                  </a:cubicBezTo>
                  <a:cubicBezTo>
                    <a:pt x="7360846" y="1188378"/>
                    <a:pt x="7357660" y="1186723"/>
                    <a:pt x="7353977" y="1185519"/>
                  </a:cubicBezTo>
                  <a:cubicBezTo>
                    <a:pt x="7349224" y="1187143"/>
                    <a:pt x="7346889" y="1188031"/>
                    <a:pt x="7344100" y="1189184"/>
                  </a:cubicBezTo>
                  <a:cubicBezTo>
                    <a:pt x="7202845" y="1234284"/>
                    <a:pt x="6951701" y="1265649"/>
                    <a:pt x="6760468" y="1263192"/>
                  </a:cubicBezTo>
                  <a:cubicBezTo>
                    <a:pt x="6523459" y="1271468"/>
                    <a:pt x="6330290" y="1215291"/>
                    <a:pt x="6176835" y="1189184"/>
                  </a:cubicBezTo>
                  <a:cubicBezTo>
                    <a:pt x="6174894" y="1187951"/>
                    <a:pt x="6169109" y="1186603"/>
                    <a:pt x="6166960" y="1185520"/>
                  </a:cubicBezTo>
                  <a:cubicBezTo>
                    <a:pt x="6162681" y="1186860"/>
                    <a:pt x="6160785" y="1188338"/>
                    <a:pt x="6157084" y="1189184"/>
                  </a:cubicBezTo>
                  <a:cubicBezTo>
                    <a:pt x="6025430" y="1208005"/>
                    <a:pt x="5832795" y="1237490"/>
                    <a:pt x="5573451" y="1263192"/>
                  </a:cubicBezTo>
                  <a:cubicBezTo>
                    <a:pt x="5359868" y="1273391"/>
                    <a:pt x="5162712" y="1262522"/>
                    <a:pt x="4989819" y="1189184"/>
                  </a:cubicBezTo>
                  <a:cubicBezTo>
                    <a:pt x="4986344" y="1188417"/>
                    <a:pt x="4983034" y="1186465"/>
                    <a:pt x="4979942" y="1185519"/>
                  </a:cubicBezTo>
                  <a:cubicBezTo>
                    <a:pt x="4977495" y="1186904"/>
                    <a:pt x="4973541" y="1188452"/>
                    <a:pt x="4970067" y="1189184"/>
                  </a:cubicBezTo>
                  <a:cubicBezTo>
                    <a:pt x="4847923" y="1278963"/>
                    <a:pt x="4605394" y="1252317"/>
                    <a:pt x="4386433" y="1263192"/>
                  </a:cubicBezTo>
                  <a:cubicBezTo>
                    <a:pt x="4164533" y="1274859"/>
                    <a:pt x="3948161" y="1234889"/>
                    <a:pt x="3802800" y="1189184"/>
                  </a:cubicBezTo>
                  <a:cubicBezTo>
                    <a:pt x="3800276" y="1187743"/>
                    <a:pt x="3796386" y="1187174"/>
                    <a:pt x="3792925" y="1185520"/>
                  </a:cubicBezTo>
                  <a:cubicBezTo>
                    <a:pt x="3790774" y="1186299"/>
                    <a:pt x="3785782" y="1187657"/>
                    <a:pt x="3783049" y="1189184"/>
                  </a:cubicBezTo>
                  <a:cubicBezTo>
                    <a:pt x="3627916" y="1222654"/>
                    <a:pt x="3422592" y="1264382"/>
                    <a:pt x="3199416" y="1263192"/>
                  </a:cubicBezTo>
                  <a:cubicBezTo>
                    <a:pt x="2988208" y="1272703"/>
                    <a:pt x="2728100" y="1246074"/>
                    <a:pt x="2615784" y="1189184"/>
                  </a:cubicBezTo>
                  <a:cubicBezTo>
                    <a:pt x="2612451" y="1187513"/>
                    <a:pt x="2608727" y="1186097"/>
                    <a:pt x="2605907" y="1185519"/>
                  </a:cubicBezTo>
                  <a:cubicBezTo>
                    <a:pt x="2603583" y="1186579"/>
                    <a:pt x="2598578" y="1188473"/>
                    <a:pt x="2596030" y="1189184"/>
                  </a:cubicBezTo>
                  <a:cubicBezTo>
                    <a:pt x="2468875" y="1237317"/>
                    <a:pt x="2215036" y="1255412"/>
                    <a:pt x="2012398" y="1263192"/>
                  </a:cubicBezTo>
                  <a:cubicBezTo>
                    <a:pt x="1787047" y="1278392"/>
                    <a:pt x="1569694" y="1197194"/>
                    <a:pt x="1428765" y="1189184"/>
                  </a:cubicBezTo>
                  <a:cubicBezTo>
                    <a:pt x="1426339" y="1188620"/>
                    <a:pt x="1422733" y="1187188"/>
                    <a:pt x="1418890" y="1185520"/>
                  </a:cubicBezTo>
                  <a:cubicBezTo>
                    <a:pt x="1414141" y="1187377"/>
                    <a:pt x="1414056" y="1187826"/>
                    <a:pt x="1409016" y="1189184"/>
                  </a:cubicBezTo>
                  <a:cubicBezTo>
                    <a:pt x="1249195" y="1280482"/>
                    <a:pt x="1084648" y="1253114"/>
                    <a:pt x="825381" y="1263192"/>
                  </a:cubicBezTo>
                  <a:cubicBezTo>
                    <a:pt x="375716" y="1271858"/>
                    <a:pt x="25829" y="1167615"/>
                    <a:pt x="0" y="1010513"/>
                  </a:cubicBezTo>
                  <a:cubicBezTo>
                    <a:pt x="-25929" y="946981"/>
                    <a:pt x="116278" y="874227"/>
                    <a:pt x="241749" y="831842"/>
                  </a:cubicBezTo>
                  <a:cubicBezTo>
                    <a:pt x="263026" y="826631"/>
                    <a:pt x="265970" y="826728"/>
                    <a:pt x="284459" y="821054"/>
                  </a:cubicBezTo>
                  <a:cubicBezTo>
                    <a:pt x="267736" y="818825"/>
                    <a:pt x="252243" y="814231"/>
                    <a:pt x="241749" y="810266"/>
                  </a:cubicBezTo>
                  <a:cubicBezTo>
                    <a:pt x="90917" y="756945"/>
                    <a:pt x="-8240" y="700010"/>
                    <a:pt x="0" y="631595"/>
                  </a:cubicBezTo>
                  <a:cubicBezTo>
                    <a:pt x="-1024" y="556677"/>
                    <a:pt x="99806" y="498106"/>
                    <a:pt x="241749" y="452924"/>
                  </a:cubicBezTo>
                  <a:cubicBezTo>
                    <a:pt x="254862" y="450445"/>
                    <a:pt x="273193" y="445829"/>
                    <a:pt x="284457" y="442137"/>
                  </a:cubicBezTo>
                  <a:cubicBezTo>
                    <a:pt x="266916" y="435573"/>
                    <a:pt x="255832" y="436985"/>
                    <a:pt x="241749" y="431349"/>
                  </a:cubicBezTo>
                  <a:cubicBezTo>
                    <a:pt x="93119" y="378215"/>
                    <a:pt x="1748" y="318059"/>
                    <a:pt x="0" y="252678"/>
                  </a:cubicBezTo>
                  <a:cubicBezTo>
                    <a:pt x="47322" y="155767"/>
                    <a:pt x="412360" y="-11021"/>
                    <a:pt x="825381"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19" name="文本框 44">
              <a:extLst>
                <a:ext uri="{FF2B5EF4-FFF2-40B4-BE49-F238E27FC236}">
                  <a16:creationId xmlns:a16="http://schemas.microsoft.com/office/drawing/2014/main" id="{D31EB869-7ADB-2B29-B730-1E1239CBACFB}"/>
                </a:ext>
              </a:extLst>
            </p:cNvPr>
            <p:cNvSpPr txBox="1"/>
            <p:nvPr/>
          </p:nvSpPr>
          <p:spPr>
            <a:xfrm>
              <a:off x="1061557" y="5391740"/>
              <a:ext cx="10355588" cy="830997"/>
            </a:xfrm>
            <a:prstGeom prst="rect">
              <a:avLst/>
            </a:prstGeom>
            <a:noFill/>
          </p:spPr>
          <p:txBody>
            <a:bodyPr wrap="square" rtlCol="0">
              <a:spAutoFit/>
            </a:bodyPr>
            <a:lstStyle/>
            <a:p>
              <a:pPr algn="ctr"/>
              <a:r>
                <a:rPr lang="en-US" sz="4800" b="1" dirty="0">
                  <a:solidFill>
                    <a:schemeClr val="accent6">
                      <a:lumMod val="50000"/>
                    </a:schemeClr>
                  </a:solidFill>
                  <a:latin typeface="UTM Avo" panose="02040603050506020204" pitchFamily="18" charset="0"/>
                  <a:cs typeface="Calibri" panose="020F0502020204030204" pitchFamily="34" charset="0"/>
                </a:rPr>
                <a:t>b. </a:t>
              </a:r>
              <a:r>
                <a:rPr lang="en-US" sz="4800" b="1" dirty="0" err="1">
                  <a:solidFill>
                    <a:schemeClr val="accent6">
                      <a:lumMod val="50000"/>
                    </a:schemeClr>
                  </a:solidFill>
                  <a:latin typeface="UTM Avo" panose="02040603050506020204" pitchFamily="18" charset="0"/>
                  <a:cs typeface="Calibri" panose="020F0502020204030204" pitchFamily="34" charset="0"/>
                </a:rPr>
                <a:t>Em</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đã</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nhiều</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lần</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giúp</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đỡ</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mẹ</a:t>
              </a:r>
              <a:r>
                <a:rPr lang="en-US" sz="4800" b="1" dirty="0">
                  <a:solidFill>
                    <a:schemeClr val="accent6">
                      <a:lumMod val="50000"/>
                    </a:schemeClr>
                  </a:solidFill>
                  <a:latin typeface="UTM Avo" panose="02040603050506020204" pitchFamily="18" charset="0"/>
                  <a:cs typeface="Calibri" panose="020F0502020204030204" pitchFamily="34" charset="0"/>
                </a:rPr>
                <a:t>.</a:t>
              </a:r>
              <a:endParaRPr lang="zh-CN" altLang="en-US" sz="4800" b="1" dirty="0">
                <a:solidFill>
                  <a:schemeClr val="accent6">
                    <a:lumMod val="50000"/>
                  </a:schemeClr>
                </a:solidFill>
                <a:latin typeface="UTM Avo" panose="02040603050506020204" pitchFamily="18" charset="0"/>
                <a:ea typeface="字魂20号-石头体" panose="00000500000000000000" pitchFamily="2" charset="-122"/>
                <a:cs typeface="Calibri" panose="020F0502020204030204" pitchFamily="34" charset="0"/>
              </a:endParaRPr>
            </a:p>
          </p:txBody>
        </p:sp>
      </p:grpSp>
      <p:grpSp>
        <p:nvGrpSpPr>
          <p:cNvPr id="20" name="Group 19">
            <a:extLst>
              <a:ext uri="{FF2B5EF4-FFF2-40B4-BE49-F238E27FC236}">
                <a16:creationId xmlns:a16="http://schemas.microsoft.com/office/drawing/2014/main" id="{24A9A813-2253-9741-E346-FA4BB5E24917}"/>
              </a:ext>
            </a:extLst>
          </p:cNvPr>
          <p:cNvGrpSpPr/>
          <p:nvPr/>
        </p:nvGrpSpPr>
        <p:grpSpPr>
          <a:xfrm>
            <a:off x="417373" y="4800093"/>
            <a:ext cx="11146911" cy="1569660"/>
            <a:chOff x="734178" y="5106750"/>
            <a:chExt cx="11146911" cy="1569660"/>
          </a:xfrm>
        </p:grpSpPr>
        <p:sp>
          <p:nvSpPr>
            <p:cNvPr id="21" name="任意多边形: 形状 51">
              <a:extLst>
                <a:ext uri="{FF2B5EF4-FFF2-40B4-BE49-F238E27FC236}">
                  <a16:creationId xmlns:a16="http://schemas.microsoft.com/office/drawing/2014/main" id="{B51A3758-FE40-8C78-DF3D-667496B5D3F3}"/>
                </a:ext>
              </a:extLst>
            </p:cNvPr>
            <p:cNvSpPr/>
            <p:nvPr/>
          </p:nvSpPr>
          <p:spPr>
            <a:xfrm>
              <a:off x="734178" y="5110797"/>
              <a:ext cx="11146911" cy="1561567"/>
            </a:xfrm>
            <a:custGeom>
              <a:avLst/>
              <a:gdLst>
                <a:gd name="connsiteX0" fmla="*/ 825381 w 11146911"/>
                <a:gd name="connsiteY0" fmla="*/ 0 h 1561567"/>
                <a:gd name="connsiteX1" fmla="*/ 1409014 w 11146911"/>
                <a:gd name="connsiteY1" fmla="*/ 91489 h 1561567"/>
                <a:gd name="connsiteX2" fmla="*/ 1418890 w 11146911"/>
                <a:gd name="connsiteY2" fmla="*/ 96019 h 1561567"/>
                <a:gd name="connsiteX3" fmla="*/ 1428767 w 11146911"/>
                <a:gd name="connsiteY3" fmla="*/ 91489 h 1561567"/>
                <a:gd name="connsiteX4" fmla="*/ 2012400 w 11146911"/>
                <a:gd name="connsiteY4" fmla="*/ 0 h 1561567"/>
                <a:gd name="connsiteX5" fmla="*/ 2596032 w 11146911"/>
                <a:gd name="connsiteY5" fmla="*/ 91489 h 1561567"/>
                <a:gd name="connsiteX6" fmla="*/ 2605911 w 11146911"/>
                <a:gd name="connsiteY6" fmla="*/ 96019 h 1561567"/>
                <a:gd name="connsiteX7" fmla="*/ 2615787 w 11146911"/>
                <a:gd name="connsiteY7" fmla="*/ 91489 h 1561567"/>
                <a:gd name="connsiteX8" fmla="*/ 3199420 w 11146911"/>
                <a:gd name="connsiteY8" fmla="*/ 0 h 1561567"/>
                <a:gd name="connsiteX9" fmla="*/ 3783053 w 11146911"/>
                <a:gd name="connsiteY9" fmla="*/ 91489 h 1561567"/>
                <a:gd name="connsiteX10" fmla="*/ 3792929 w 11146911"/>
                <a:gd name="connsiteY10" fmla="*/ 96019 h 1561567"/>
                <a:gd name="connsiteX11" fmla="*/ 3802806 w 11146911"/>
                <a:gd name="connsiteY11" fmla="*/ 91489 h 1561567"/>
                <a:gd name="connsiteX12" fmla="*/ 4386438 w 11146911"/>
                <a:gd name="connsiteY12" fmla="*/ 0 h 1561567"/>
                <a:gd name="connsiteX13" fmla="*/ 4970071 w 11146911"/>
                <a:gd name="connsiteY13" fmla="*/ 91489 h 1561567"/>
                <a:gd name="connsiteX14" fmla="*/ 4979950 w 11146911"/>
                <a:gd name="connsiteY14" fmla="*/ 96019 h 1561567"/>
                <a:gd name="connsiteX15" fmla="*/ 4989826 w 11146911"/>
                <a:gd name="connsiteY15" fmla="*/ 91489 h 1561567"/>
                <a:gd name="connsiteX16" fmla="*/ 5573459 w 11146911"/>
                <a:gd name="connsiteY16" fmla="*/ 0 h 1561567"/>
                <a:gd name="connsiteX17" fmla="*/ 6157091 w 11146911"/>
                <a:gd name="connsiteY17" fmla="*/ 91489 h 1561567"/>
                <a:gd name="connsiteX18" fmla="*/ 6166968 w 11146911"/>
                <a:gd name="connsiteY18" fmla="*/ 96019 h 1561567"/>
                <a:gd name="connsiteX19" fmla="*/ 6176845 w 11146911"/>
                <a:gd name="connsiteY19" fmla="*/ 91489 h 1561567"/>
                <a:gd name="connsiteX20" fmla="*/ 6760477 w 11146911"/>
                <a:gd name="connsiteY20" fmla="*/ 0 h 1561567"/>
                <a:gd name="connsiteX21" fmla="*/ 7344110 w 11146911"/>
                <a:gd name="connsiteY21" fmla="*/ 91489 h 1561567"/>
                <a:gd name="connsiteX22" fmla="*/ 7353987 w 11146911"/>
                <a:gd name="connsiteY22" fmla="*/ 96019 h 1561567"/>
                <a:gd name="connsiteX23" fmla="*/ 7363863 w 11146911"/>
                <a:gd name="connsiteY23" fmla="*/ 91489 h 1561567"/>
                <a:gd name="connsiteX24" fmla="*/ 7947496 w 11146911"/>
                <a:gd name="connsiteY24" fmla="*/ 0 h 1561567"/>
                <a:gd name="connsiteX25" fmla="*/ 8531128 w 11146911"/>
                <a:gd name="connsiteY25" fmla="*/ 91489 h 1561567"/>
                <a:gd name="connsiteX26" fmla="*/ 8541003 w 11146911"/>
                <a:gd name="connsiteY26" fmla="*/ 96018 h 1561567"/>
                <a:gd name="connsiteX27" fmla="*/ 8550880 w 11146911"/>
                <a:gd name="connsiteY27" fmla="*/ 91489 h 1561567"/>
                <a:gd name="connsiteX28" fmla="*/ 9134512 w 11146911"/>
                <a:gd name="connsiteY28" fmla="*/ 0 h 1561567"/>
                <a:gd name="connsiteX29" fmla="*/ 9718145 w 11146911"/>
                <a:gd name="connsiteY29" fmla="*/ 91489 h 1561567"/>
                <a:gd name="connsiteX30" fmla="*/ 9728022 w 11146911"/>
                <a:gd name="connsiteY30" fmla="*/ 96018 h 1561567"/>
                <a:gd name="connsiteX31" fmla="*/ 9737896 w 11146911"/>
                <a:gd name="connsiteY31" fmla="*/ 91489 h 1561567"/>
                <a:gd name="connsiteX32" fmla="*/ 10321529 w 11146911"/>
                <a:gd name="connsiteY32" fmla="*/ 0 h 1561567"/>
                <a:gd name="connsiteX33" fmla="*/ 11146911 w 11146911"/>
                <a:gd name="connsiteY33" fmla="*/ 312363 h 1561567"/>
                <a:gd name="connsiteX34" fmla="*/ 10905161 w 11146911"/>
                <a:gd name="connsiteY34" fmla="*/ 533237 h 1561567"/>
                <a:gd name="connsiteX35" fmla="*/ 10862453 w 11146911"/>
                <a:gd name="connsiteY35" fmla="*/ 546573 h 1561567"/>
                <a:gd name="connsiteX36" fmla="*/ 10905161 w 11146911"/>
                <a:gd name="connsiteY36" fmla="*/ 559908 h 1561567"/>
                <a:gd name="connsiteX37" fmla="*/ 11146911 w 11146911"/>
                <a:gd name="connsiteY37" fmla="*/ 780783 h 1561567"/>
                <a:gd name="connsiteX38" fmla="*/ 10905161 w 11146911"/>
                <a:gd name="connsiteY38" fmla="*/ 1001657 h 1561567"/>
                <a:gd name="connsiteX39" fmla="*/ 10862451 w 11146911"/>
                <a:gd name="connsiteY39" fmla="*/ 1014993 h 1561567"/>
                <a:gd name="connsiteX40" fmla="*/ 10905161 w 11146911"/>
                <a:gd name="connsiteY40" fmla="*/ 1028329 h 1561567"/>
                <a:gd name="connsiteX41" fmla="*/ 11146911 w 11146911"/>
                <a:gd name="connsiteY41" fmla="*/ 1249203 h 1561567"/>
                <a:gd name="connsiteX42" fmla="*/ 10321529 w 11146911"/>
                <a:gd name="connsiteY42" fmla="*/ 1561567 h 1561567"/>
                <a:gd name="connsiteX43" fmla="*/ 9737896 w 11146911"/>
                <a:gd name="connsiteY43" fmla="*/ 1470077 h 1561567"/>
                <a:gd name="connsiteX44" fmla="*/ 9728016 w 11146911"/>
                <a:gd name="connsiteY44" fmla="*/ 1465546 h 1561567"/>
                <a:gd name="connsiteX45" fmla="*/ 9718135 w 11146911"/>
                <a:gd name="connsiteY45" fmla="*/ 1470077 h 1561567"/>
                <a:gd name="connsiteX46" fmla="*/ 9134503 w 11146911"/>
                <a:gd name="connsiteY46" fmla="*/ 1561567 h 1561567"/>
                <a:gd name="connsiteX47" fmla="*/ 8550870 w 11146911"/>
                <a:gd name="connsiteY47" fmla="*/ 1470077 h 1561567"/>
                <a:gd name="connsiteX48" fmla="*/ 8540995 w 11146911"/>
                <a:gd name="connsiteY48" fmla="*/ 1465548 h 1561567"/>
                <a:gd name="connsiteX49" fmla="*/ 8531119 w 11146911"/>
                <a:gd name="connsiteY49" fmla="*/ 1470077 h 1561567"/>
                <a:gd name="connsiteX50" fmla="*/ 7947486 w 11146911"/>
                <a:gd name="connsiteY50" fmla="*/ 1561567 h 1561567"/>
                <a:gd name="connsiteX51" fmla="*/ 7363854 w 11146911"/>
                <a:gd name="connsiteY51" fmla="*/ 1470077 h 1561567"/>
                <a:gd name="connsiteX52" fmla="*/ 7353977 w 11146911"/>
                <a:gd name="connsiteY52" fmla="*/ 1465547 h 1561567"/>
                <a:gd name="connsiteX53" fmla="*/ 7344100 w 11146911"/>
                <a:gd name="connsiteY53" fmla="*/ 1470077 h 1561567"/>
                <a:gd name="connsiteX54" fmla="*/ 6760468 w 11146911"/>
                <a:gd name="connsiteY54" fmla="*/ 1561567 h 1561567"/>
                <a:gd name="connsiteX55" fmla="*/ 6176835 w 11146911"/>
                <a:gd name="connsiteY55" fmla="*/ 1470077 h 1561567"/>
                <a:gd name="connsiteX56" fmla="*/ 6166960 w 11146911"/>
                <a:gd name="connsiteY56" fmla="*/ 1465548 h 1561567"/>
                <a:gd name="connsiteX57" fmla="*/ 6157084 w 11146911"/>
                <a:gd name="connsiteY57" fmla="*/ 1470077 h 1561567"/>
                <a:gd name="connsiteX58" fmla="*/ 5573451 w 11146911"/>
                <a:gd name="connsiteY58" fmla="*/ 1561567 h 1561567"/>
                <a:gd name="connsiteX59" fmla="*/ 4989819 w 11146911"/>
                <a:gd name="connsiteY59" fmla="*/ 1470077 h 1561567"/>
                <a:gd name="connsiteX60" fmla="*/ 4979942 w 11146911"/>
                <a:gd name="connsiteY60" fmla="*/ 1465547 h 1561567"/>
                <a:gd name="connsiteX61" fmla="*/ 4970067 w 11146911"/>
                <a:gd name="connsiteY61" fmla="*/ 1470077 h 1561567"/>
                <a:gd name="connsiteX62" fmla="*/ 4386433 w 11146911"/>
                <a:gd name="connsiteY62" fmla="*/ 1561567 h 1561567"/>
                <a:gd name="connsiteX63" fmla="*/ 3802800 w 11146911"/>
                <a:gd name="connsiteY63" fmla="*/ 1470077 h 1561567"/>
                <a:gd name="connsiteX64" fmla="*/ 3792925 w 11146911"/>
                <a:gd name="connsiteY64" fmla="*/ 1465548 h 1561567"/>
                <a:gd name="connsiteX65" fmla="*/ 3783049 w 11146911"/>
                <a:gd name="connsiteY65" fmla="*/ 1470077 h 1561567"/>
                <a:gd name="connsiteX66" fmla="*/ 3199416 w 11146911"/>
                <a:gd name="connsiteY66" fmla="*/ 1561567 h 1561567"/>
                <a:gd name="connsiteX67" fmla="*/ 2615784 w 11146911"/>
                <a:gd name="connsiteY67" fmla="*/ 1470077 h 1561567"/>
                <a:gd name="connsiteX68" fmla="*/ 2605907 w 11146911"/>
                <a:gd name="connsiteY68" fmla="*/ 1465547 h 1561567"/>
                <a:gd name="connsiteX69" fmla="*/ 2596030 w 11146911"/>
                <a:gd name="connsiteY69" fmla="*/ 1470077 h 1561567"/>
                <a:gd name="connsiteX70" fmla="*/ 2012398 w 11146911"/>
                <a:gd name="connsiteY70" fmla="*/ 1561567 h 1561567"/>
                <a:gd name="connsiteX71" fmla="*/ 1428765 w 11146911"/>
                <a:gd name="connsiteY71" fmla="*/ 1470077 h 1561567"/>
                <a:gd name="connsiteX72" fmla="*/ 1418890 w 11146911"/>
                <a:gd name="connsiteY72" fmla="*/ 1465548 h 1561567"/>
                <a:gd name="connsiteX73" fmla="*/ 1409016 w 11146911"/>
                <a:gd name="connsiteY73" fmla="*/ 1470077 h 1561567"/>
                <a:gd name="connsiteX74" fmla="*/ 825381 w 11146911"/>
                <a:gd name="connsiteY74" fmla="*/ 1561567 h 1561567"/>
                <a:gd name="connsiteX75" fmla="*/ 0 w 11146911"/>
                <a:gd name="connsiteY75" fmla="*/ 1249203 h 1561567"/>
                <a:gd name="connsiteX76" fmla="*/ 241749 w 11146911"/>
                <a:gd name="connsiteY76" fmla="*/ 1028329 h 1561567"/>
                <a:gd name="connsiteX77" fmla="*/ 284459 w 11146911"/>
                <a:gd name="connsiteY77" fmla="*/ 1014993 h 1561567"/>
                <a:gd name="connsiteX78" fmla="*/ 241749 w 11146911"/>
                <a:gd name="connsiteY78" fmla="*/ 1001657 h 1561567"/>
                <a:gd name="connsiteX79" fmla="*/ 0 w 11146911"/>
                <a:gd name="connsiteY79" fmla="*/ 780783 h 1561567"/>
                <a:gd name="connsiteX80" fmla="*/ 241749 w 11146911"/>
                <a:gd name="connsiteY80" fmla="*/ 559908 h 1561567"/>
                <a:gd name="connsiteX81" fmla="*/ 284457 w 11146911"/>
                <a:gd name="connsiteY81" fmla="*/ 546573 h 1561567"/>
                <a:gd name="connsiteX82" fmla="*/ 241749 w 11146911"/>
                <a:gd name="connsiteY82" fmla="*/ 533237 h 1561567"/>
                <a:gd name="connsiteX83" fmla="*/ 0 w 11146911"/>
                <a:gd name="connsiteY83" fmla="*/ 312363 h 1561567"/>
                <a:gd name="connsiteX84" fmla="*/ 825381 w 11146911"/>
                <a:gd name="connsiteY84" fmla="*/ 0 h 156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46911" h="1561567" fill="none" extrusionOk="0">
                  <a:moveTo>
                    <a:pt x="825381" y="0"/>
                  </a:moveTo>
                  <a:cubicBezTo>
                    <a:pt x="1073596" y="-14858"/>
                    <a:pt x="1293631" y="28316"/>
                    <a:pt x="1409014" y="91489"/>
                  </a:cubicBezTo>
                  <a:cubicBezTo>
                    <a:pt x="1413399" y="93755"/>
                    <a:pt x="1415159" y="94055"/>
                    <a:pt x="1418890" y="96019"/>
                  </a:cubicBezTo>
                  <a:cubicBezTo>
                    <a:pt x="1422899" y="93586"/>
                    <a:pt x="1426155" y="92138"/>
                    <a:pt x="1428767" y="91489"/>
                  </a:cubicBezTo>
                  <a:cubicBezTo>
                    <a:pt x="1570221" y="38305"/>
                    <a:pt x="1780956" y="8107"/>
                    <a:pt x="2012400" y="0"/>
                  </a:cubicBezTo>
                  <a:cubicBezTo>
                    <a:pt x="2255655" y="8023"/>
                    <a:pt x="2437342" y="42356"/>
                    <a:pt x="2596032" y="91489"/>
                  </a:cubicBezTo>
                  <a:cubicBezTo>
                    <a:pt x="2599436" y="93421"/>
                    <a:pt x="2603490" y="95485"/>
                    <a:pt x="2605911" y="96019"/>
                  </a:cubicBezTo>
                  <a:cubicBezTo>
                    <a:pt x="2608431" y="94570"/>
                    <a:pt x="2611016" y="93376"/>
                    <a:pt x="2615787" y="91489"/>
                  </a:cubicBezTo>
                  <a:cubicBezTo>
                    <a:pt x="2764104" y="53774"/>
                    <a:pt x="2958206" y="43325"/>
                    <a:pt x="3199420" y="0"/>
                  </a:cubicBezTo>
                  <a:cubicBezTo>
                    <a:pt x="3448736" y="20527"/>
                    <a:pt x="3669477" y="41449"/>
                    <a:pt x="3783053" y="91489"/>
                  </a:cubicBezTo>
                  <a:cubicBezTo>
                    <a:pt x="3786743" y="93721"/>
                    <a:pt x="3790358" y="95161"/>
                    <a:pt x="3792929" y="96019"/>
                  </a:cubicBezTo>
                  <a:cubicBezTo>
                    <a:pt x="3795404" y="95055"/>
                    <a:pt x="3800655" y="92176"/>
                    <a:pt x="3802806" y="91489"/>
                  </a:cubicBezTo>
                  <a:cubicBezTo>
                    <a:pt x="3951036" y="49992"/>
                    <a:pt x="4154577" y="9320"/>
                    <a:pt x="4386438" y="0"/>
                  </a:cubicBezTo>
                  <a:cubicBezTo>
                    <a:pt x="4600977" y="-8306"/>
                    <a:pt x="4848263" y="21282"/>
                    <a:pt x="4970071" y="91489"/>
                  </a:cubicBezTo>
                  <a:cubicBezTo>
                    <a:pt x="4972189" y="92746"/>
                    <a:pt x="4975482" y="93850"/>
                    <a:pt x="4979950" y="96019"/>
                  </a:cubicBezTo>
                  <a:cubicBezTo>
                    <a:pt x="4982888" y="94993"/>
                    <a:pt x="4986338" y="93428"/>
                    <a:pt x="4989826" y="91489"/>
                  </a:cubicBezTo>
                  <a:cubicBezTo>
                    <a:pt x="5124189" y="29337"/>
                    <a:pt x="5349536" y="-22287"/>
                    <a:pt x="5573459" y="0"/>
                  </a:cubicBezTo>
                  <a:cubicBezTo>
                    <a:pt x="5796874" y="28696"/>
                    <a:pt x="6010272" y="38243"/>
                    <a:pt x="6157091" y="91489"/>
                  </a:cubicBezTo>
                  <a:cubicBezTo>
                    <a:pt x="6159454" y="93157"/>
                    <a:pt x="6163826" y="94564"/>
                    <a:pt x="6166968" y="96019"/>
                  </a:cubicBezTo>
                  <a:cubicBezTo>
                    <a:pt x="6168914" y="94773"/>
                    <a:pt x="6173311" y="92642"/>
                    <a:pt x="6176845" y="91489"/>
                  </a:cubicBezTo>
                  <a:cubicBezTo>
                    <a:pt x="6354393" y="52545"/>
                    <a:pt x="6532592" y="-14337"/>
                    <a:pt x="6760477" y="0"/>
                  </a:cubicBezTo>
                  <a:cubicBezTo>
                    <a:pt x="6979316" y="18233"/>
                    <a:pt x="7186197" y="8223"/>
                    <a:pt x="7344110" y="91489"/>
                  </a:cubicBezTo>
                  <a:cubicBezTo>
                    <a:pt x="7347200" y="92824"/>
                    <a:pt x="7350324" y="94902"/>
                    <a:pt x="7353987" y="96019"/>
                  </a:cubicBezTo>
                  <a:cubicBezTo>
                    <a:pt x="7356489" y="95229"/>
                    <a:pt x="7360171" y="93116"/>
                    <a:pt x="7363863" y="91489"/>
                  </a:cubicBezTo>
                  <a:cubicBezTo>
                    <a:pt x="7519892" y="21621"/>
                    <a:pt x="7746354" y="-5545"/>
                    <a:pt x="7947496" y="0"/>
                  </a:cubicBezTo>
                  <a:cubicBezTo>
                    <a:pt x="8181741" y="-31358"/>
                    <a:pt x="8394076" y="21573"/>
                    <a:pt x="8531128" y="91489"/>
                  </a:cubicBezTo>
                  <a:cubicBezTo>
                    <a:pt x="8534630" y="93278"/>
                    <a:pt x="8536137" y="94279"/>
                    <a:pt x="8541003" y="96018"/>
                  </a:cubicBezTo>
                  <a:cubicBezTo>
                    <a:pt x="8544760" y="93791"/>
                    <a:pt x="8547928" y="92396"/>
                    <a:pt x="8550880" y="91489"/>
                  </a:cubicBezTo>
                  <a:cubicBezTo>
                    <a:pt x="8675818" y="26896"/>
                    <a:pt x="8940360" y="-31258"/>
                    <a:pt x="9134512" y="0"/>
                  </a:cubicBezTo>
                  <a:cubicBezTo>
                    <a:pt x="9357373" y="21460"/>
                    <a:pt x="9574025" y="9770"/>
                    <a:pt x="9718145" y="91489"/>
                  </a:cubicBezTo>
                  <a:cubicBezTo>
                    <a:pt x="9722549" y="93787"/>
                    <a:pt x="9725315" y="95179"/>
                    <a:pt x="9728022" y="96018"/>
                  </a:cubicBezTo>
                  <a:cubicBezTo>
                    <a:pt x="9732471" y="93789"/>
                    <a:pt x="9734494" y="92860"/>
                    <a:pt x="9737896" y="91489"/>
                  </a:cubicBezTo>
                  <a:cubicBezTo>
                    <a:pt x="9885714" y="28493"/>
                    <a:pt x="10096540" y="38206"/>
                    <a:pt x="10321529" y="0"/>
                  </a:cubicBezTo>
                  <a:cubicBezTo>
                    <a:pt x="10788491" y="-9253"/>
                    <a:pt x="11150423" y="137084"/>
                    <a:pt x="11146911" y="312363"/>
                  </a:cubicBezTo>
                  <a:cubicBezTo>
                    <a:pt x="11168442" y="404802"/>
                    <a:pt x="11057080" y="489868"/>
                    <a:pt x="10905161" y="533237"/>
                  </a:cubicBezTo>
                  <a:cubicBezTo>
                    <a:pt x="10890680" y="539405"/>
                    <a:pt x="10872110" y="541439"/>
                    <a:pt x="10862453" y="546573"/>
                  </a:cubicBezTo>
                  <a:cubicBezTo>
                    <a:pt x="10881201" y="552529"/>
                    <a:pt x="10895709" y="555217"/>
                    <a:pt x="10905161" y="559908"/>
                  </a:cubicBezTo>
                  <a:cubicBezTo>
                    <a:pt x="11056742" y="633707"/>
                    <a:pt x="11162161" y="688800"/>
                    <a:pt x="11146911" y="780783"/>
                  </a:cubicBezTo>
                  <a:cubicBezTo>
                    <a:pt x="11132002" y="891159"/>
                    <a:pt x="11079784" y="939181"/>
                    <a:pt x="10905161" y="1001657"/>
                  </a:cubicBezTo>
                  <a:cubicBezTo>
                    <a:pt x="10895125" y="1003310"/>
                    <a:pt x="10880218" y="1011601"/>
                    <a:pt x="10862451" y="1014993"/>
                  </a:cubicBezTo>
                  <a:cubicBezTo>
                    <a:pt x="10879886" y="1021861"/>
                    <a:pt x="10889638" y="1023551"/>
                    <a:pt x="10905161" y="1028329"/>
                  </a:cubicBezTo>
                  <a:cubicBezTo>
                    <a:pt x="11037062" y="1087816"/>
                    <a:pt x="11135789" y="1145605"/>
                    <a:pt x="11146911" y="1249203"/>
                  </a:cubicBezTo>
                  <a:cubicBezTo>
                    <a:pt x="11171212" y="1406492"/>
                    <a:pt x="10764876" y="1611834"/>
                    <a:pt x="10321529" y="1561567"/>
                  </a:cubicBezTo>
                  <a:cubicBezTo>
                    <a:pt x="10097565" y="1554601"/>
                    <a:pt x="9900717" y="1505122"/>
                    <a:pt x="9737896" y="1470077"/>
                  </a:cubicBezTo>
                  <a:cubicBezTo>
                    <a:pt x="9734632" y="1468367"/>
                    <a:pt x="9730334" y="1466272"/>
                    <a:pt x="9728016" y="1465546"/>
                  </a:cubicBezTo>
                  <a:cubicBezTo>
                    <a:pt x="9724792" y="1467460"/>
                    <a:pt x="9720378" y="1469474"/>
                    <a:pt x="9718135" y="1470077"/>
                  </a:cubicBezTo>
                  <a:cubicBezTo>
                    <a:pt x="9550586" y="1517105"/>
                    <a:pt x="9340366" y="1557765"/>
                    <a:pt x="9134503" y="1561567"/>
                  </a:cubicBezTo>
                  <a:cubicBezTo>
                    <a:pt x="8910143" y="1564972"/>
                    <a:pt x="8692003" y="1526049"/>
                    <a:pt x="8550870" y="1470077"/>
                  </a:cubicBezTo>
                  <a:cubicBezTo>
                    <a:pt x="8547928" y="1468808"/>
                    <a:pt x="8545888" y="1467391"/>
                    <a:pt x="8540995" y="1465548"/>
                  </a:cubicBezTo>
                  <a:cubicBezTo>
                    <a:pt x="8536355" y="1468080"/>
                    <a:pt x="8534985" y="1467858"/>
                    <a:pt x="8531119" y="1470077"/>
                  </a:cubicBezTo>
                  <a:cubicBezTo>
                    <a:pt x="8343768" y="1551047"/>
                    <a:pt x="8176789" y="1567146"/>
                    <a:pt x="7947486" y="1561567"/>
                  </a:cubicBezTo>
                  <a:cubicBezTo>
                    <a:pt x="7738183" y="1546880"/>
                    <a:pt x="7498336" y="1524107"/>
                    <a:pt x="7363854" y="1470077"/>
                  </a:cubicBezTo>
                  <a:cubicBezTo>
                    <a:pt x="7359443" y="1468279"/>
                    <a:pt x="7358530" y="1467305"/>
                    <a:pt x="7353977" y="1465547"/>
                  </a:cubicBezTo>
                  <a:cubicBezTo>
                    <a:pt x="7351477" y="1466805"/>
                    <a:pt x="7346279" y="1468605"/>
                    <a:pt x="7344100" y="1470077"/>
                  </a:cubicBezTo>
                  <a:cubicBezTo>
                    <a:pt x="7204916" y="1508754"/>
                    <a:pt x="6976940" y="1548351"/>
                    <a:pt x="6760468" y="1561567"/>
                  </a:cubicBezTo>
                  <a:cubicBezTo>
                    <a:pt x="6516311" y="1555814"/>
                    <a:pt x="6305796" y="1549059"/>
                    <a:pt x="6176835" y="1470077"/>
                  </a:cubicBezTo>
                  <a:cubicBezTo>
                    <a:pt x="6174547" y="1468486"/>
                    <a:pt x="6171100" y="1467958"/>
                    <a:pt x="6166960" y="1465548"/>
                  </a:cubicBezTo>
                  <a:cubicBezTo>
                    <a:pt x="6164803" y="1467084"/>
                    <a:pt x="6161252" y="1467819"/>
                    <a:pt x="6157084" y="1470077"/>
                  </a:cubicBezTo>
                  <a:cubicBezTo>
                    <a:pt x="5983796" y="1544946"/>
                    <a:pt x="5759019" y="1564530"/>
                    <a:pt x="5573451" y="1561567"/>
                  </a:cubicBezTo>
                  <a:cubicBezTo>
                    <a:pt x="5359642" y="1596626"/>
                    <a:pt x="5154355" y="1535426"/>
                    <a:pt x="4989819" y="1470077"/>
                  </a:cubicBezTo>
                  <a:cubicBezTo>
                    <a:pt x="4985984" y="1467910"/>
                    <a:pt x="4982478" y="1466122"/>
                    <a:pt x="4979942" y="1465547"/>
                  </a:cubicBezTo>
                  <a:cubicBezTo>
                    <a:pt x="4977014" y="1467234"/>
                    <a:pt x="4972523" y="1468765"/>
                    <a:pt x="4970067" y="1470077"/>
                  </a:cubicBezTo>
                  <a:cubicBezTo>
                    <a:pt x="4839207" y="1564412"/>
                    <a:pt x="4609059" y="1565280"/>
                    <a:pt x="4386433" y="1561567"/>
                  </a:cubicBezTo>
                  <a:cubicBezTo>
                    <a:pt x="4133285" y="1585340"/>
                    <a:pt x="3949095" y="1556472"/>
                    <a:pt x="3802800" y="1470077"/>
                  </a:cubicBezTo>
                  <a:cubicBezTo>
                    <a:pt x="3798034" y="1468196"/>
                    <a:pt x="3796437" y="1466954"/>
                    <a:pt x="3792925" y="1465548"/>
                  </a:cubicBezTo>
                  <a:cubicBezTo>
                    <a:pt x="3788305" y="1467937"/>
                    <a:pt x="3786936" y="1467927"/>
                    <a:pt x="3783049" y="1470077"/>
                  </a:cubicBezTo>
                  <a:cubicBezTo>
                    <a:pt x="3645628" y="1574802"/>
                    <a:pt x="3404844" y="1564105"/>
                    <a:pt x="3199416" y="1561567"/>
                  </a:cubicBezTo>
                  <a:cubicBezTo>
                    <a:pt x="2951428" y="1575362"/>
                    <a:pt x="2756002" y="1527098"/>
                    <a:pt x="2615784" y="1470077"/>
                  </a:cubicBezTo>
                  <a:cubicBezTo>
                    <a:pt x="2613380" y="1469253"/>
                    <a:pt x="2608444" y="1466332"/>
                    <a:pt x="2605907" y="1465547"/>
                  </a:cubicBezTo>
                  <a:cubicBezTo>
                    <a:pt x="2602999" y="1466965"/>
                    <a:pt x="2598091" y="1468690"/>
                    <a:pt x="2596030" y="1470077"/>
                  </a:cubicBezTo>
                  <a:cubicBezTo>
                    <a:pt x="2430856" y="1511093"/>
                    <a:pt x="2237176" y="1567392"/>
                    <a:pt x="2012398" y="1561567"/>
                  </a:cubicBezTo>
                  <a:cubicBezTo>
                    <a:pt x="1755405" y="1569053"/>
                    <a:pt x="1553643" y="1522552"/>
                    <a:pt x="1428765" y="1470077"/>
                  </a:cubicBezTo>
                  <a:cubicBezTo>
                    <a:pt x="1425504" y="1468297"/>
                    <a:pt x="1423616" y="1467702"/>
                    <a:pt x="1418890" y="1465548"/>
                  </a:cubicBezTo>
                  <a:cubicBezTo>
                    <a:pt x="1414013" y="1467372"/>
                    <a:pt x="1412597" y="1468209"/>
                    <a:pt x="1409016" y="1470077"/>
                  </a:cubicBezTo>
                  <a:cubicBezTo>
                    <a:pt x="1259335" y="1536789"/>
                    <a:pt x="1045022" y="1511861"/>
                    <a:pt x="825381" y="1561567"/>
                  </a:cubicBezTo>
                  <a:cubicBezTo>
                    <a:pt x="389900" y="1580680"/>
                    <a:pt x="-1342" y="1459583"/>
                    <a:pt x="0" y="1249203"/>
                  </a:cubicBezTo>
                  <a:cubicBezTo>
                    <a:pt x="-12830" y="1143107"/>
                    <a:pt x="111178" y="1065583"/>
                    <a:pt x="241749" y="1028329"/>
                  </a:cubicBezTo>
                  <a:cubicBezTo>
                    <a:pt x="252745" y="1026037"/>
                    <a:pt x="274168" y="1019605"/>
                    <a:pt x="284459" y="1014993"/>
                  </a:cubicBezTo>
                  <a:cubicBezTo>
                    <a:pt x="262743" y="1010279"/>
                    <a:pt x="254040" y="1004249"/>
                    <a:pt x="241749" y="1001657"/>
                  </a:cubicBezTo>
                  <a:cubicBezTo>
                    <a:pt x="95478" y="946911"/>
                    <a:pt x="12271" y="867668"/>
                    <a:pt x="0" y="780783"/>
                  </a:cubicBezTo>
                  <a:cubicBezTo>
                    <a:pt x="-14022" y="716149"/>
                    <a:pt x="70785" y="621980"/>
                    <a:pt x="241749" y="559908"/>
                  </a:cubicBezTo>
                  <a:cubicBezTo>
                    <a:pt x="258017" y="556622"/>
                    <a:pt x="272829" y="548417"/>
                    <a:pt x="284457" y="546573"/>
                  </a:cubicBezTo>
                  <a:cubicBezTo>
                    <a:pt x="266455" y="540546"/>
                    <a:pt x="251481" y="535915"/>
                    <a:pt x="241749" y="533237"/>
                  </a:cubicBezTo>
                  <a:cubicBezTo>
                    <a:pt x="88628" y="474152"/>
                    <a:pt x="-4823" y="396842"/>
                    <a:pt x="0" y="312363"/>
                  </a:cubicBezTo>
                  <a:cubicBezTo>
                    <a:pt x="-70559" y="185807"/>
                    <a:pt x="342877" y="-63590"/>
                    <a:pt x="825381" y="0"/>
                  </a:cubicBezTo>
                  <a:close/>
                </a:path>
                <a:path w="11146911" h="1561567" stroke="0" extrusionOk="0">
                  <a:moveTo>
                    <a:pt x="825381" y="0"/>
                  </a:moveTo>
                  <a:cubicBezTo>
                    <a:pt x="1075169" y="-31628"/>
                    <a:pt x="1242404" y="64136"/>
                    <a:pt x="1409014" y="91489"/>
                  </a:cubicBezTo>
                  <a:cubicBezTo>
                    <a:pt x="1412963" y="93124"/>
                    <a:pt x="1416290" y="94666"/>
                    <a:pt x="1418890" y="96019"/>
                  </a:cubicBezTo>
                  <a:cubicBezTo>
                    <a:pt x="1422614" y="93795"/>
                    <a:pt x="1425977" y="92865"/>
                    <a:pt x="1428767" y="91489"/>
                  </a:cubicBezTo>
                  <a:cubicBezTo>
                    <a:pt x="1584380" y="23031"/>
                    <a:pt x="1794239" y="1372"/>
                    <a:pt x="2012400" y="0"/>
                  </a:cubicBezTo>
                  <a:cubicBezTo>
                    <a:pt x="2236401" y="-6236"/>
                    <a:pt x="2418812" y="49332"/>
                    <a:pt x="2596032" y="91489"/>
                  </a:cubicBezTo>
                  <a:cubicBezTo>
                    <a:pt x="2599295" y="92890"/>
                    <a:pt x="2603104" y="94986"/>
                    <a:pt x="2605911" y="96019"/>
                  </a:cubicBezTo>
                  <a:cubicBezTo>
                    <a:pt x="2610671" y="94085"/>
                    <a:pt x="2611668" y="92781"/>
                    <a:pt x="2615787" y="91489"/>
                  </a:cubicBezTo>
                  <a:cubicBezTo>
                    <a:pt x="2782262" y="45881"/>
                    <a:pt x="3020316" y="-16605"/>
                    <a:pt x="3199420" y="0"/>
                  </a:cubicBezTo>
                  <a:cubicBezTo>
                    <a:pt x="3416005" y="7394"/>
                    <a:pt x="3614966" y="28328"/>
                    <a:pt x="3783053" y="91489"/>
                  </a:cubicBezTo>
                  <a:cubicBezTo>
                    <a:pt x="3786695" y="93093"/>
                    <a:pt x="3789322" y="94185"/>
                    <a:pt x="3792929" y="96019"/>
                  </a:cubicBezTo>
                  <a:cubicBezTo>
                    <a:pt x="3795508" y="95108"/>
                    <a:pt x="3799087" y="92630"/>
                    <a:pt x="3802806" y="91489"/>
                  </a:cubicBezTo>
                  <a:cubicBezTo>
                    <a:pt x="3951835" y="40290"/>
                    <a:pt x="4151428" y="8023"/>
                    <a:pt x="4386438" y="0"/>
                  </a:cubicBezTo>
                  <a:cubicBezTo>
                    <a:pt x="4602271" y="-31309"/>
                    <a:pt x="4843700" y="55604"/>
                    <a:pt x="4970071" y="91489"/>
                  </a:cubicBezTo>
                  <a:cubicBezTo>
                    <a:pt x="4973412" y="93546"/>
                    <a:pt x="4977823" y="94475"/>
                    <a:pt x="4979950" y="96019"/>
                  </a:cubicBezTo>
                  <a:cubicBezTo>
                    <a:pt x="4983397" y="93853"/>
                    <a:pt x="4987806" y="92964"/>
                    <a:pt x="4989826" y="91489"/>
                  </a:cubicBezTo>
                  <a:cubicBezTo>
                    <a:pt x="5134078" y="25738"/>
                    <a:pt x="5328841" y="-4669"/>
                    <a:pt x="5573459" y="0"/>
                  </a:cubicBezTo>
                  <a:cubicBezTo>
                    <a:pt x="5797653" y="3024"/>
                    <a:pt x="6012503" y="41559"/>
                    <a:pt x="6157091" y="91489"/>
                  </a:cubicBezTo>
                  <a:cubicBezTo>
                    <a:pt x="6160756" y="93103"/>
                    <a:pt x="6162905" y="94094"/>
                    <a:pt x="6166968" y="96019"/>
                  </a:cubicBezTo>
                  <a:cubicBezTo>
                    <a:pt x="6169597" y="95392"/>
                    <a:pt x="6174740" y="92806"/>
                    <a:pt x="6176845" y="91489"/>
                  </a:cubicBezTo>
                  <a:cubicBezTo>
                    <a:pt x="6326568" y="55008"/>
                    <a:pt x="6484366" y="-19321"/>
                    <a:pt x="6760477" y="0"/>
                  </a:cubicBezTo>
                  <a:cubicBezTo>
                    <a:pt x="7004860" y="-28548"/>
                    <a:pt x="7218741" y="66342"/>
                    <a:pt x="7344110" y="91489"/>
                  </a:cubicBezTo>
                  <a:cubicBezTo>
                    <a:pt x="7348614" y="93107"/>
                    <a:pt x="7350549" y="94327"/>
                    <a:pt x="7353987" y="96019"/>
                  </a:cubicBezTo>
                  <a:cubicBezTo>
                    <a:pt x="7358185" y="93955"/>
                    <a:pt x="7359559" y="93573"/>
                    <a:pt x="7363863" y="91489"/>
                  </a:cubicBezTo>
                  <a:cubicBezTo>
                    <a:pt x="7501509" y="48477"/>
                    <a:pt x="7724132" y="-36450"/>
                    <a:pt x="7947496" y="0"/>
                  </a:cubicBezTo>
                  <a:cubicBezTo>
                    <a:pt x="8206390" y="-1471"/>
                    <a:pt x="8410057" y="43206"/>
                    <a:pt x="8531128" y="91489"/>
                  </a:cubicBezTo>
                  <a:cubicBezTo>
                    <a:pt x="8534267" y="92468"/>
                    <a:pt x="8536819" y="94197"/>
                    <a:pt x="8541003" y="96018"/>
                  </a:cubicBezTo>
                  <a:cubicBezTo>
                    <a:pt x="8543674" y="95150"/>
                    <a:pt x="8547700" y="93534"/>
                    <a:pt x="8550880" y="91489"/>
                  </a:cubicBezTo>
                  <a:cubicBezTo>
                    <a:pt x="8726833" y="43884"/>
                    <a:pt x="8891035" y="-9085"/>
                    <a:pt x="9134512" y="0"/>
                  </a:cubicBezTo>
                  <a:cubicBezTo>
                    <a:pt x="9393417" y="-15961"/>
                    <a:pt x="9575791" y="7068"/>
                    <a:pt x="9718145" y="91489"/>
                  </a:cubicBezTo>
                  <a:cubicBezTo>
                    <a:pt x="9722119" y="93094"/>
                    <a:pt x="9725966" y="95000"/>
                    <a:pt x="9728022" y="96018"/>
                  </a:cubicBezTo>
                  <a:cubicBezTo>
                    <a:pt x="9732570" y="93356"/>
                    <a:pt x="9734162" y="93630"/>
                    <a:pt x="9737896" y="91489"/>
                  </a:cubicBezTo>
                  <a:cubicBezTo>
                    <a:pt x="9908433" y="31948"/>
                    <a:pt x="10083321" y="5218"/>
                    <a:pt x="10321529" y="0"/>
                  </a:cubicBezTo>
                  <a:cubicBezTo>
                    <a:pt x="10777176" y="23306"/>
                    <a:pt x="11161748" y="113340"/>
                    <a:pt x="11146911" y="312363"/>
                  </a:cubicBezTo>
                  <a:cubicBezTo>
                    <a:pt x="11138454" y="374833"/>
                    <a:pt x="11038159" y="452232"/>
                    <a:pt x="10905161" y="533237"/>
                  </a:cubicBezTo>
                  <a:cubicBezTo>
                    <a:pt x="10888426" y="536944"/>
                    <a:pt x="10870837" y="543026"/>
                    <a:pt x="10862453" y="546573"/>
                  </a:cubicBezTo>
                  <a:cubicBezTo>
                    <a:pt x="10875550" y="551382"/>
                    <a:pt x="10888920" y="554396"/>
                    <a:pt x="10905161" y="559908"/>
                  </a:cubicBezTo>
                  <a:cubicBezTo>
                    <a:pt x="11056398" y="617030"/>
                    <a:pt x="11153435" y="707510"/>
                    <a:pt x="11146911" y="780783"/>
                  </a:cubicBezTo>
                  <a:cubicBezTo>
                    <a:pt x="11139926" y="857458"/>
                    <a:pt x="11057252" y="966120"/>
                    <a:pt x="10905161" y="1001657"/>
                  </a:cubicBezTo>
                  <a:cubicBezTo>
                    <a:pt x="10884310" y="1007404"/>
                    <a:pt x="10876052" y="1008793"/>
                    <a:pt x="10862451" y="1014993"/>
                  </a:cubicBezTo>
                  <a:cubicBezTo>
                    <a:pt x="10876402" y="1021015"/>
                    <a:pt x="10890315" y="1023727"/>
                    <a:pt x="10905161" y="1028329"/>
                  </a:cubicBezTo>
                  <a:cubicBezTo>
                    <a:pt x="11050351" y="1079753"/>
                    <a:pt x="11142058" y="1160335"/>
                    <a:pt x="11146911" y="1249203"/>
                  </a:cubicBezTo>
                  <a:cubicBezTo>
                    <a:pt x="11152154" y="1412194"/>
                    <a:pt x="10754146" y="1607058"/>
                    <a:pt x="10321529" y="1561567"/>
                  </a:cubicBezTo>
                  <a:cubicBezTo>
                    <a:pt x="10094732" y="1557019"/>
                    <a:pt x="9890901" y="1529654"/>
                    <a:pt x="9737896" y="1470077"/>
                  </a:cubicBezTo>
                  <a:cubicBezTo>
                    <a:pt x="9733357" y="1467451"/>
                    <a:pt x="9731791" y="1467537"/>
                    <a:pt x="9728016" y="1465546"/>
                  </a:cubicBezTo>
                  <a:cubicBezTo>
                    <a:pt x="9725631" y="1466327"/>
                    <a:pt x="9720547" y="1468432"/>
                    <a:pt x="9718135" y="1470077"/>
                  </a:cubicBezTo>
                  <a:cubicBezTo>
                    <a:pt x="9575631" y="1553900"/>
                    <a:pt x="9387535" y="1603959"/>
                    <a:pt x="9134503" y="1561567"/>
                  </a:cubicBezTo>
                  <a:cubicBezTo>
                    <a:pt x="8902053" y="1574628"/>
                    <a:pt x="8689362" y="1542618"/>
                    <a:pt x="8550870" y="1470077"/>
                  </a:cubicBezTo>
                  <a:cubicBezTo>
                    <a:pt x="8545938" y="1467910"/>
                    <a:pt x="8544476" y="1467598"/>
                    <a:pt x="8540995" y="1465548"/>
                  </a:cubicBezTo>
                  <a:cubicBezTo>
                    <a:pt x="8537742" y="1466747"/>
                    <a:pt x="8535065" y="1467891"/>
                    <a:pt x="8531119" y="1470077"/>
                  </a:cubicBezTo>
                  <a:cubicBezTo>
                    <a:pt x="8389423" y="1514796"/>
                    <a:pt x="8179807" y="1559869"/>
                    <a:pt x="7947486" y="1561567"/>
                  </a:cubicBezTo>
                  <a:cubicBezTo>
                    <a:pt x="7727039" y="1558733"/>
                    <a:pt x="7515563" y="1509808"/>
                    <a:pt x="7363854" y="1470077"/>
                  </a:cubicBezTo>
                  <a:cubicBezTo>
                    <a:pt x="7360698" y="1468575"/>
                    <a:pt x="7356678" y="1467035"/>
                    <a:pt x="7353977" y="1465547"/>
                  </a:cubicBezTo>
                  <a:cubicBezTo>
                    <a:pt x="7351933" y="1466659"/>
                    <a:pt x="7347156" y="1469220"/>
                    <a:pt x="7344100" y="1470077"/>
                  </a:cubicBezTo>
                  <a:cubicBezTo>
                    <a:pt x="7199951" y="1526202"/>
                    <a:pt x="6968244" y="1562916"/>
                    <a:pt x="6760468" y="1561567"/>
                  </a:cubicBezTo>
                  <a:cubicBezTo>
                    <a:pt x="6504774" y="1586859"/>
                    <a:pt x="6329682" y="1509900"/>
                    <a:pt x="6176835" y="1470077"/>
                  </a:cubicBezTo>
                  <a:cubicBezTo>
                    <a:pt x="6171967" y="1467788"/>
                    <a:pt x="6171480" y="1467835"/>
                    <a:pt x="6166960" y="1465548"/>
                  </a:cubicBezTo>
                  <a:cubicBezTo>
                    <a:pt x="6162303" y="1468249"/>
                    <a:pt x="6159701" y="1469060"/>
                    <a:pt x="6157084" y="1470077"/>
                  </a:cubicBezTo>
                  <a:cubicBezTo>
                    <a:pt x="6022986" y="1503413"/>
                    <a:pt x="5838559" y="1531150"/>
                    <a:pt x="5573451" y="1561567"/>
                  </a:cubicBezTo>
                  <a:cubicBezTo>
                    <a:pt x="5364192" y="1574841"/>
                    <a:pt x="5148937" y="1538051"/>
                    <a:pt x="4989819" y="1470077"/>
                  </a:cubicBezTo>
                  <a:cubicBezTo>
                    <a:pt x="4987334" y="1468373"/>
                    <a:pt x="4984879" y="1467534"/>
                    <a:pt x="4979942" y="1465547"/>
                  </a:cubicBezTo>
                  <a:cubicBezTo>
                    <a:pt x="4976626" y="1467472"/>
                    <a:pt x="4973891" y="1468316"/>
                    <a:pt x="4970067" y="1470077"/>
                  </a:cubicBezTo>
                  <a:cubicBezTo>
                    <a:pt x="4825801" y="1534858"/>
                    <a:pt x="4592093" y="1534553"/>
                    <a:pt x="4386433" y="1561567"/>
                  </a:cubicBezTo>
                  <a:cubicBezTo>
                    <a:pt x="4169808" y="1583453"/>
                    <a:pt x="3925782" y="1526474"/>
                    <a:pt x="3802800" y="1470077"/>
                  </a:cubicBezTo>
                  <a:cubicBezTo>
                    <a:pt x="3799822" y="1468436"/>
                    <a:pt x="3795544" y="1466660"/>
                    <a:pt x="3792925" y="1465548"/>
                  </a:cubicBezTo>
                  <a:cubicBezTo>
                    <a:pt x="3788763" y="1467681"/>
                    <a:pt x="3786974" y="1468741"/>
                    <a:pt x="3783049" y="1470077"/>
                  </a:cubicBezTo>
                  <a:cubicBezTo>
                    <a:pt x="3626658" y="1511676"/>
                    <a:pt x="3421102" y="1563131"/>
                    <a:pt x="3199416" y="1561567"/>
                  </a:cubicBezTo>
                  <a:cubicBezTo>
                    <a:pt x="2997397" y="1576307"/>
                    <a:pt x="2753862" y="1530005"/>
                    <a:pt x="2615784" y="1470077"/>
                  </a:cubicBezTo>
                  <a:cubicBezTo>
                    <a:pt x="2612696" y="1469013"/>
                    <a:pt x="2608066" y="1466076"/>
                    <a:pt x="2605907" y="1465547"/>
                  </a:cubicBezTo>
                  <a:cubicBezTo>
                    <a:pt x="2601994" y="1467173"/>
                    <a:pt x="2597908" y="1468625"/>
                    <a:pt x="2596030" y="1470077"/>
                  </a:cubicBezTo>
                  <a:cubicBezTo>
                    <a:pt x="2458572" y="1527895"/>
                    <a:pt x="2219586" y="1555187"/>
                    <a:pt x="2012398" y="1561567"/>
                  </a:cubicBezTo>
                  <a:cubicBezTo>
                    <a:pt x="1786550" y="1573827"/>
                    <a:pt x="1570509" y="1492535"/>
                    <a:pt x="1428765" y="1470077"/>
                  </a:cubicBezTo>
                  <a:cubicBezTo>
                    <a:pt x="1424494" y="1468422"/>
                    <a:pt x="1423613" y="1467169"/>
                    <a:pt x="1418890" y="1465548"/>
                  </a:cubicBezTo>
                  <a:cubicBezTo>
                    <a:pt x="1414672" y="1467754"/>
                    <a:pt x="1413886" y="1467838"/>
                    <a:pt x="1409016" y="1470077"/>
                  </a:cubicBezTo>
                  <a:cubicBezTo>
                    <a:pt x="1257822" y="1534570"/>
                    <a:pt x="1099774" y="1546625"/>
                    <a:pt x="825381" y="1561567"/>
                  </a:cubicBezTo>
                  <a:cubicBezTo>
                    <a:pt x="383013" y="1580465"/>
                    <a:pt x="18641" y="1434384"/>
                    <a:pt x="0" y="1249203"/>
                  </a:cubicBezTo>
                  <a:cubicBezTo>
                    <a:pt x="-27990" y="1169686"/>
                    <a:pt x="120831" y="1080878"/>
                    <a:pt x="241749" y="1028329"/>
                  </a:cubicBezTo>
                  <a:cubicBezTo>
                    <a:pt x="258312" y="1022601"/>
                    <a:pt x="266228" y="1019363"/>
                    <a:pt x="284459" y="1014993"/>
                  </a:cubicBezTo>
                  <a:cubicBezTo>
                    <a:pt x="272247" y="1010837"/>
                    <a:pt x="262979" y="1008546"/>
                    <a:pt x="241749" y="1001657"/>
                  </a:cubicBezTo>
                  <a:cubicBezTo>
                    <a:pt x="90551" y="935639"/>
                    <a:pt x="-8651" y="865611"/>
                    <a:pt x="0" y="780783"/>
                  </a:cubicBezTo>
                  <a:cubicBezTo>
                    <a:pt x="-2124" y="683859"/>
                    <a:pt x="104678" y="615534"/>
                    <a:pt x="241749" y="559908"/>
                  </a:cubicBezTo>
                  <a:cubicBezTo>
                    <a:pt x="260375" y="555859"/>
                    <a:pt x="270685" y="551506"/>
                    <a:pt x="284457" y="546573"/>
                  </a:cubicBezTo>
                  <a:cubicBezTo>
                    <a:pt x="265333" y="539775"/>
                    <a:pt x="262984" y="539611"/>
                    <a:pt x="241749" y="533237"/>
                  </a:cubicBezTo>
                  <a:cubicBezTo>
                    <a:pt x="92778" y="472742"/>
                    <a:pt x="5091" y="385822"/>
                    <a:pt x="0" y="312363"/>
                  </a:cubicBezTo>
                  <a:cubicBezTo>
                    <a:pt x="20068" y="157931"/>
                    <a:pt x="448460" y="-20312"/>
                    <a:pt x="825381"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22" name="文本框 44">
              <a:extLst>
                <a:ext uri="{FF2B5EF4-FFF2-40B4-BE49-F238E27FC236}">
                  <a16:creationId xmlns:a16="http://schemas.microsoft.com/office/drawing/2014/main" id="{E6E962B1-ABA5-439A-D43C-3A4FFA5E420A}"/>
                </a:ext>
              </a:extLst>
            </p:cNvPr>
            <p:cNvSpPr txBox="1"/>
            <p:nvPr/>
          </p:nvSpPr>
          <p:spPr>
            <a:xfrm>
              <a:off x="1002569" y="5106750"/>
              <a:ext cx="10820470" cy="1569660"/>
            </a:xfrm>
            <a:prstGeom prst="rect">
              <a:avLst/>
            </a:prstGeom>
            <a:noFill/>
          </p:spPr>
          <p:txBody>
            <a:bodyPr wrap="square" rtlCol="0">
              <a:spAutoFit/>
            </a:bodyPr>
            <a:lstStyle/>
            <a:p>
              <a:pPr algn="ctr"/>
              <a:r>
                <a:rPr lang="en-US" sz="4800" b="1">
                  <a:solidFill>
                    <a:schemeClr val="accent6">
                      <a:lumMod val="50000"/>
                    </a:schemeClr>
                  </a:solidFill>
                  <a:latin typeface="UTM Avo" panose="02040603050506020204" pitchFamily="18" charset="0"/>
                  <a:cs typeface="Calibri" panose="020F0502020204030204" pitchFamily="34" charset="0"/>
                </a:rPr>
                <a:t>c. Hôm nay con giặt áo sơ mi và quần áo lót đi nhé!</a:t>
              </a:r>
              <a:endParaRPr lang="zh-CN" altLang="en-US" sz="4800" b="1" dirty="0">
                <a:solidFill>
                  <a:schemeClr val="accent6">
                    <a:lumMod val="50000"/>
                  </a:schemeClr>
                </a:solidFill>
                <a:latin typeface="UTM Avo" panose="02040603050506020204" pitchFamily="18" charset="0"/>
                <a:ea typeface="字魂20号-石头体" panose="00000500000000000000" pitchFamily="2" charset="-122"/>
                <a:cs typeface="Calibri" panose="020F0502020204030204" pitchFamily="34" charset="0"/>
              </a:endParaRPr>
            </a:p>
          </p:txBody>
        </p:sp>
      </p:grpSp>
      <p:sp>
        <p:nvSpPr>
          <p:cNvPr id="23" name="Oval 22">
            <a:extLst>
              <a:ext uri="{FF2B5EF4-FFF2-40B4-BE49-F238E27FC236}">
                <a16:creationId xmlns:a16="http://schemas.microsoft.com/office/drawing/2014/main" id="{2FB97C8A-EB5C-414C-B94B-928F8D29948C}"/>
              </a:ext>
            </a:extLst>
          </p:cNvPr>
          <p:cNvSpPr/>
          <p:nvPr/>
        </p:nvSpPr>
        <p:spPr>
          <a:xfrm>
            <a:off x="1383668" y="1905721"/>
            <a:ext cx="1352121" cy="1345283"/>
          </a:xfrm>
          <a:prstGeom prst="ellipse">
            <a:avLst/>
          </a:prstGeom>
          <a:noFill/>
          <a:ln w="76200">
            <a:solidFill>
              <a:srgbClr val="CA36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2348345" y="893618"/>
            <a:ext cx="2015837" cy="20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218218" y="873657"/>
            <a:ext cx="2944091" cy="303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177451" y="1642990"/>
            <a:ext cx="5553385" cy="57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95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5"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000"/>
                                        <p:tgtEl>
                                          <p:spTgt spid="23"/>
                                        </p:tgtEl>
                                      </p:cBhvr>
                                    </p:animEffect>
                                    <p:anim calcmode="lin" valueType="num">
                                      <p:cBhvr>
                                        <p:cTn id="47" dur="2000" fill="hold"/>
                                        <p:tgtEl>
                                          <p:spTgt spid="23"/>
                                        </p:tgtEl>
                                        <p:attrNameLst>
                                          <p:attrName>style.rotation</p:attrName>
                                        </p:attrNameLst>
                                      </p:cBhvr>
                                      <p:tavLst>
                                        <p:tav tm="0">
                                          <p:val>
                                            <p:fltVal val="720"/>
                                          </p:val>
                                        </p:tav>
                                        <p:tav tm="100000">
                                          <p:val>
                                            <p:fltVal val="0"/>
                                          </p:val>
                                        </p:tav>
                                      </p:tavLst>
                                    </p:anim>
                                    <p:anim calcmode="lin" valueType="num">
                                      <p:cBhvr>
                                        <p:cTn id="48" dur="2000" fill="hold"/>
                                        <p:tgtEl>
                                          <p:spTgt spid="23"/>
                                        </p:tgtEl>
                                        <p:attrNameLst>
                                          <p:attrName>ppt_h</p:attrName>
                                        </p:attrNameLst>
                                      </p:cBhvr>
                                      <p:tavLst>
                                        <p:tav tm="0">
                                          <p:val>
                                            <p:fltVal val="0"/>
                                          </p:val>
                                        </p:tav>
                                        <p:tav tm="100000">
                                          <p:val>
                                            <p:strVal val="#ppt_h"/>
                                          </p:val>
                                        </p:tav>
                                      </p:tavLst>
                                    </p:anim>
                                    <p:anim calcmode="lin" valueType="num">
                                      <p:cBhvr>
                                        <p:cTn id="49" dur="2000" fill="hold"/>
                                        <p:tgtEl>
                                          <p:spTgt spid="2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A801BDE-F490-D7BF-FEAC-83097DC601CD}"/>
              </a:ext>
            </a:extLst>
          </p:cNvPr>
          <p:cNvGrpSpPr/>
          <p:nvPr/>
        </p:nvGrpSpPr>
        <p:grpSpPr>
          <a:xfrm>
            <a:off x="775251" y="1060703"/>
            <a:ext cx="11146911" cy="1852921"/>
            <a:chOff x="834485" y="5475131"/>
            <a:chExt cx="11146911" cy="1263192"/>
          </a:xfrm>
        </p:grpSpPr>
        <p:sp>
          <p:nvSpPr>
            <p:cNvPr id="5" name="任意多边形: 形状 51">
              <a:extLst>
                <a:ext uri="{FF2B5EF4-FFF2-40B4-BE49-F238E27FC236}">
                  <a16:creationId xmlns:a16="http://schemas.microsoft.com/office/drawing/2014/main" id="{22568A8B-9EF0-389A-2A79-30F7A89B3354}"/>
                </a:ext>
              </a:extLst>
            </p:cNvPr>
            <p:cNvSpPr/>
            <p:nvPr/>
          </p:nvSpPr>
          <p:spPr>
            <a:xfrm>
              <a:off x="834485" y="5475131"/>
              <a:ext cx="11146911" cy="1263192"/>
            </a:xfrm>
            <a:custGeom>
              <a:avLst/>
              <a:gdLst>
                <a:gd name="connsiteX0" fmla="*/ 825381 w 11146911"/>
                <a:gd name="connsiteY0" fmla="*/ 0 h 1263192"/>
                <a:gd name="connsiteX1" fmla="*/ 1409014 w 11146911"/>
                <a:gd name="connsiteY1" fmla="*/ 74007 h 1263192"/>
                <a:gd name="connsiteX2" fmla="*/ 1418890 w 11146911"/>
                <a:gd name="connsiteY2" fmla="*/ 77672 h 1263192"/>
                <a:gd name="connsiteX3" fmla="*/ 1428767 w 11146911"/>
                <a:gd name="connsiteY3" fmla="*/ 74007 h 1263192"/>
                <a:gd name="connsiteX4" fmla="*/ 2012400 w 11146911"/>
                <a:gd name="connsiteY4" fmla="*/ 0 h 1263192"/>
                <a:gd name="connsiteX5" fmla="*/ 2596032 w 11146911"/>
                <a:gd name="connsiteY5" fmla="*/ 74007 h 1263192"/>
                <a:gd name="connsiteX6" fmla="*/ 2605911 w 11146911"/>
                <a:gd name="connsiteY6" fmla="*/ 77672 h 1263192"/>
                <a:gd name="connsiteX7" fmla="*/ 2615787 w 11146911"/>
                <a:gd name="connsiteY7" fmla="*/ 74007 h 1263192"/>
                <a:gd name="connsiteX8" fmla="*/ 3199420 w 11146911"/>
                <a:gd name="connsiteY8" fmla="*/ 0 h 1263192"/>
                <a:gd name="connsiteX9" fmla="*/ 3783053 w 11146911"/>
                <a:gd name="connsiteY9" fmla="*/ 74007 h 1263192"/>
                <a:gd name="connsiteX10" fmla="*/ 3792929 w 11146911"/>
                <a:gd name="connsiteY10" fmla="*/ 77672 h 1263192"/>
                <a:gd name="connsiteX11" fmla="*/ 3802806 w 11146911"/>
                <a:gd name="connsiteY11" fmla="*/ 74007 h 1263192"/>
                <a:gd name="connsiteX12" fmla="*/ 4386438 w 11146911"/>
                <a:gd name="connsiteY12" fmla="*/ 0 h 1263192"/>
                <a:gd name="connsiteX13" fmla="*/ 4970071 w 11146911"/>
                <a:gd name="connsiteY13" fmla="*/ 74007 h 1263192"/>
                <a:gd name="connsiteX14" fmla="*/ 4979950 w 11146911"/>
                <a:gd name="connsiteY14" fmla="*/ 77672 h 1263192"/>
                <a:gd name="connsiteX15" fmla="*/ 4989826 w 11146911"/>
                <a:gd name="connsiteY15" fmla="*/ 74007 h 1263192"/>
                <a:gd name="connsiteX16" fmla="*/ 5573459 w 11146911"/>
                <a:gd name="connsiteY16" fmla="*/ 0 h 1263192"/>
                <a:gd name="connsiteX17" fmla="*/ 6157091 w 11146911"/>
                <a:gd name="connsiteY17" fmla="*/ 74007 h 1263192"/>
                <a:gd name="connsiteX18" fmla="*/ 6166968 w 11146911"/>
                <a:gd name="connsiteY18" fmla="*/ 77672 h 1263192"/>
                <a:gd name="connsiteX19" fmla="*/ 6176845 w 11146911"/>
                <a:gd name="connsiteY19" fmla="*/ 74007 h 1263192"/>
                <a:gd name="connsiteX20" fmla="*/ 6760477 w 11146911"/>
                <a:gd name="connsiteY20" fmla="*/ 0 h 1263192"/>
                <a:gd name="connsiteX21" fmla="*/ 7344110 w 11146911"/>
                <a:gd name="connsiteY21" fmla="*/ 74007 h 1263192"/>
                <a:gd name="connsiteX22" fmla="*/ 7353987 w 11146911"/>
                <a:gd name="connsiteY22" fmla="*/ 77672 h 1263192"/>
                <a:gd name="connsiteX23" fmla="*/ 7363863 w 11146911"/>
                <a:gd name="connsiteY23" fmla="*/ 74007 h 1263192"/>
                <a:gd name="connsiteX24" fmla="*/ 7947496 w 11146911"/>
                <a:gd name="connsiteY24" fmla="*/ 0 h 1263192"/>
                <a:gd name="connsiteX25" fmla="*/ 8531128 w 11146911"/>
                <a:gd name="connsiteY25" fmla="*/ 74007 h 1263192"/>
                <a:gd name="connsiteX26" fmla="*/ 8541003 w 11146911"/>
                <a:gd name="connsiteY26" fmla="*/ 77671 h 1263192"/>
                <a:gd name="connsiteX27" fmla="*/ 8550880 w 11146911"/>
                <a:gd name="connsiteY27" fmla="*/ 74007 h 1263192"/>
                <a:gd name="connsiteX28" fmla="*/ 9134512 w 11146911"/>
                <a:gd name="connsiteY28" fmla="*/ 0 h 1263192"/>
                <a:gd name="connsiteX29" fmla="*/ 9718145 w 11146911"/>
                <a:gd name="connsiteY29" fmla="*/ 74007 h 1263192"/>
                <a:gd name="connsiteX30" fmla="*/ 9728022 w 11146911"/>
                <a:gd name="connsiteY30" fmla="*/ 77671 h 1263192"/>
                <a:gd name="connsiteX31" fmla="*/ 9737896 w 11146911"/>
                <a:gd name="connsiteY31" fmla="*/ 74007 h 1263192"/>
                <a:gd name="connsiteX32" fmla="*/ 10321529 w 11146911"/>
                <a:gd name="connsiteY32" fmla="*/ 0 h 1263192"/>
                <a:gd name="connsiteX33" fmla="*/ 11146911 w 11146911"/>
                <a:gd name="connsiteY33" fmla="*/ 252678 h 1263192"/>
                <a:gd name="connsiteX34" fmla="*/ 10905161 w 11146911"/>
                <a:gd name="connsiteY34" fmla="*/ 431349 h 1263192"/>
                <a:gd name="connsiteX35" fmla="*/ 10862453 w 11146911"/>
                <a:gd name="connsiteY35" fmla="*/ 442137 h 1263192"/>
                <a:gd name="connsiteX36" fmla="*/ 10905161 w 11146911"/>
                <a:gd name="connsiteY36" fmla="*/ 452924 h 1263192"/>
                <a:gd name="connsiteX37" fmla="*/ 11146911 w 11146911"/>
                <a:gd name="connsiteY37" fmla="*/ 631595 h 1263192"/>
                <a:gd name="connsiteX38" fmla="*/ 10905161 w 11146911"/>
                <a:gd name="connsiteY38" fmla="*/ 810266 h 1263192"/>
                <a:gd name="connsiteX39" fmla="*/ 10862451 w 11146911"/>
                <a:gd name="connsiteY39" fmla="*/ 821054 h 1263192"/>
                <a:gd name="connsiteX40" fmla="*/ 10905161 w 11146911"/>
                <a:gd name="connsiteY40" fmla="*/ 831842 h 1263192"/>
                <a:gd name="connsiteX41" fmla="*/ 11146911 w 11146911"/>
                <a:gd name="connsiteY41" fmla="*/ 1010513 h 1263192"/>
                <a:gd name="connsiteX42" fmla="*/ 10321529 w 11146911"/>
                <a:gd name="connsiteY42" fmla="*/ 1263192 h 1263192"/>
                <a:gd name="connsiteX43" fmla="*/ 9737896 w 11146911"/>
                <a:gd name="connsiteY43" fmla="*/ 1189184 h 1263192"/>
                <a:gd name="connsiteX44" fmla="*/ 9728016 w 11146911"/>
                <a:gd name="connsiteY44" fmla="*/ 1185518 h 1263192"/>
                <a:gd name="connsiteX45" fmla="*/ 9718135 w 11146911"/>
                <a:gd name="connsiteY45" fmla="*/ 1189184 h 1263192"/>
                <a:gd name="connsiteX46" fmla="*/ 9134503 w 11146911"/>
                <a:gd name="connsiteY46" fmla="*/ 1263192 h 1263192"/>
                <a:gd name="connsiteX47" fmla="*/ 8550870 w 11146911"/>
                <a:gd name="connsiteY47" fmla="*/ 1189184 h 1263192"/>
                <a:gd name="connsiteX48" fmla="*/ 8540995 w 11146911"/>
                <a:gd name="connsiteY48" fmla="*/ 1185520 h 1263192"/>
                <a:gd name="connsiteX49" fmla="*/ 8531119 w 11146911"/>
                <a:gd name="connsiteY49" fmla="*/ 1189184 h 1263192"/>
                <a:gd name="connsiteX50" fmla="*/ 7947486 w 11146911"/>
                <a:gd name="connsiteY50" fmla="*/ 1263192 h 1263192"/>
                <a:gd name="connsiteX51" fmla="*/ 7363854 w 11146911"/>
                <a:gd name="connsiteY51" fmla="*/ 1189184 h 1263192"/>
                <a:gd name="connsiteX52" fmla="*/ 7353977 w 11146911"/>
                <a:gd name="connsiteY52" fmla="*/ 1185519 h 1263192"/>
                <a:gd name="connsiteX53" fmla="*/ 7344100 w 11146911"/>
                <a:gd name="connsiteY53" fmla="*/ 1189184 h 1263192"/>
                <a:gd name="connsiteX54" fmla="*/ 6760468 w 11146911"/>
                <a:gd name="connsiteY54" fmla="*/ 1263192 h 1263192"/>
                <a:gd name="connsiteX55" fmla="*/ 6176835 w 11146911"/>
                <a:gd name="connsiteY55" fmla="*/ 1189184 h 1263192"/>
                <a:gd name="connsiteX56" fmla="*/ 6166960 w 11146911"/>
                <a:gd name="connsiteY56" fmla="*/ 1185520 h 1263192"/>
                <a:gd name="connsiteX57" fmla="*/ 6157084 w 11146911"/>
                <a:gd name="connsiteY57" fmla="*/ 1189184 h 1263192"/>
                <a:gd name="connsiteX58" fmla="*/ 5573451 w 11146911"/>
                <a:gd name="connsiteY58" fmla="*/ 1263192 h 1263192"/>
                <a:gd name="connsiteX59" fmla="*/ 4989819 w 11146911"/>
                <a:gd name="connsiteY59" fmla="*/ 1189184 h 1263192"/>
                <a:gd name="connsiteX60" fmla="*/ 4979942 w 11146911"/>
                <a:gd name="connsiteY60" fmla="*/ 1185519 h 1263192"/>
                <a:gd name="connsiteX61" fmla="*/ 4970067 w 11146911"/>
                <a:gd name="connsiteY61" fmla="*/ 1189184 h 1263192"/>
                <a:gd name="connsiteX62" fmla="*/ 4386433 w 11146911"/>
                <a:gd name="connsiteY62" fmla="*/ 1263192 h 1263192"/>
                <a:gd name="connsiteX63" fmla="*/ 3802800 w 11146911"/>
                <a:gd name="connsiteY63" fmla="*/ 1189184 h 1263192"/>
                <a:gd name="connsiteX64" fmla="*/ 3792925 w 11146911"/>
                <a:gd name="connsiteY64" fmla="*/ 1185520 h 1263192"/>
                <a:gd name="connsiteX65" fmla="*/ 3783049 w 11146911"/>
                <a:gd name="connsiteY65" fmla="*/ 1189184 h 1263192"/>
                <a:gd name="connsiteX66" fmla="*/ 3199416 w 11146911"/>
                <a:gd name="connsiteY66" fmla="*/ 1263192 h 1263192"/>
                <a:gd name="connsiteX67" fmla="*/ 2615784 w 11146911"/>
                <a:gd name="connsiteY67" fmla="*/ 1189184 h 1263192"/>
                <a:gd name="connsiteX68" fmla="*/ 2605907 w 11146911"/>
                <a:gd name="connsiteY68" fmla="*/ 1185519 h 1263192"/>
                <a:gd name="connsiteX69" fmla="*/ 2596030 w 11146911"/>
                <a:gd name="connsiteY69" fmla="*/ 1189184 h 1263192"/>
                <a:gd name="connsiteX70" fmla="*/ 2012398 w 11146911"/>
                <a:gd name="connsiteY70" fmla="*/ 1263192 h 1263192"/>
                <a:gd name="connsiteX71" fmla="*/ 1428765 w 11146911"/>
                <a:gd name="connsiteY71" fmla="*/ 1189184 h 1263192"/>
                <a:gd name="connsiteX72" fmla="*/ 1418890 w 11146911"/>
                <a:gd name="connsiteY72" fmla="*/ 1185520 h 1263192"/>
                <a:gd name="connsiteX73" fmla="*/ 1409016 w 11146911"/>
                <a:gd name="connsiteY73" fmla="*/ 1189184 h 1263192"/>
                <a:gd name="connsiteX74" fmla="*/ 825381 w 11146911"/>
                <a:gd name="connsiteY74" fmla="*/ 1263192 h 1263192"/>
                <a:gd name="connsiteX75" fmla="*/ 0 w 11146911"/>
                <a:gd name="connsiteY75" fmla="*/ 1010513 h 1263192"/>
                <a:gd name="connsiteX76" fmla="*/ 241749 w 11146911"/>
                <a:gd name="connsiteY76" fmla="*/ 831842 h 1263192"/>
                <a:gd name="connsiteX77" fmla="*/ 284459 w 11146911"/>
                <a:gd name="connsiteY77" fmla="*/ 821054 h 1263192"/>
                <a:gd name="connsiteX78" fmla="*/ 241749 w 11146911"/>
                <a:gd name="connsiteY78" fmla="*/ 810266 h 1263192"/>
                <a:gd name="connsiteX79" fmla="*/ 0 w 11146911"/>
                <a:gd name="connsiteY79" fmla="*/ 631595 h 1263192"/>
                <a:gd name="connsiteX80" fmla="*/ 241749 w 11146911"/>
                <a:gd name="connsiteY80" fmla="*/ 452924 h 1263192"/>
                <a:gd name="connsiteX81" fmla="*/ 284457 w 11146911"/>
                <a:gd name="connsiteY81" fmla="*/ 442137 h 1263192"/>
                <a:gd name="connsiteX82" fmla="*/ 241749 w 11146911"/>
                <a:gd name="connsiteY82" fmla="*/ 431349 h 1263192"/>
                <a:gd name="connsiteX83" fmla="*/ 0 w 11146911"/>
                <a:gd name="connsiteY83" fmla="*/ 252678 h 1263192"/>
                <a:gd name="connsiteX84" fmla="*/ 825381 w 11146911"/>
                <a:gd name="connsiteY84" fmla="*/ 0 h 126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46911" h="1263192" fill="none" extrusionOk="0">
                  <a:moveTo>
                    <a:pt x="825381" y="0"/>
                  </a:moveTo>
                  <a:cubicBezTo>
                    <a:pt x="1065175" y="-8692"/>
                    <a:pt x="1288078" y="22722"/>
                    <a:pt x="1409014" y="74007"/>
                  </a:cubicBezTo>
                  <a:cubicBezTo>
                    <a:pt x="1411973" y="75627"/>
                    <a:pt x="1415331" y="76466"/>
                    <a:pt x="1418890" y="77672"/>
                  </a:cubicBezTo>
                  <a:cubicBezTo>
                    <a:pt x="1423207" y="75784"/>
                    <a:pt x="1426542" y="74291"/>
                    <a:pt x="1428767" y="74007"/>
                  </a:cubicBezTo>
                  <a:cubicBezTo>
                    <a:pt x="1539863" y="44453"/>
                    <a:pt x="1775634" y="20357"/>
                    <a:pt x="2012400" y="0"/>
                  </a:cubicBezTo>
                  <a:cubicBezTo>
                    <a:pt x="2255914" y="8159"/>
                    <a:pt x="2417323" y="51548"/>
                    <a:pt x="2596032" y="74007"/>
                  </a:cubicBezTo>
                  <a:cubicBezTo>
                    <a:pt x="2599044" y="74830"/>
                    <a:pt x="2603782" y="76588"/>
                    <a:pt x="2605911" y="77672"/>
                  </a:cubicBezTo>
                  <a:cubicBezTo>
                    <a:pt x="2608709" y="76347"/>
                    <a:pt x="2611138" y="75296"/>
                    <a:pt x="2615787" y="74007"/>
                  </a:cubicBezTo>
                  <a:cubicBezTo>
                    <a:pt x="2762984" y="67205"/>
                    <a:pt x="2965893" y="18268"/>
                    <a:pt x="3199420" y="0"/>
                  </a:cubicBezTo>
                  <a:cubicBezTo>
                    <a:pt x="3451508" y="23187"/>
                    <a:pt x="3657966" y="32683"/>
                    <a:pt x="3783053" y="74007"/>
                  </a:cubicBezTo>
                  <a:cubicBezTo>
                    <a:pt x="3785634" y="74474"/>
                    <a:pt x="3790098" y="77004"/>
                    <a:pt x="3792929" y="77672"/>
                  </a:cubicBezTo>
                  <a:cubicBezTo>
                    <a:pt x="3795028" y="77266"/>
                    <a:pt x="3798542" y="75499"/>
                    <a:pt x="3802806" y="74007"/>
                  </a:cubicBezTo>
                  <a:cubicBezTo>
                    <a:pt x="3949224" y="67318"/>
                    <a:pt x="4146566" y="28269"/>
                    <a:pt x="4386438" y="0"/>
                  </a:cubicBezTo>
                  <a:cubicBezTo>
                    <a:pt x="4607366" y="-4342"/>
                    <a:pt x="4841864" y="17779"/>
                    <a:pt x="4970071" y="74007"/>
                  </a:cubicBezTo>
                  <a:cubicBezTo>
                    <a:pt x="4972247" y="74419"/>
                    <a:pt x="4977110" y="76267"/>
                    <a:pt x="4979950" y="77672"/>
                  </a:cubicBezTo>
                  <a:cubicBezTo>
                    <a:pt x="4984800" y="75623"/>
                    <a:pt x="4987199" y="74484"/>
                    <a:pt x="4989826" y="74007"/>
                  </a:cubicBezTo>
                  <a:cubicBezTo>
                    <a:pt x="5102404" y="14488"/>
                    <a:pt x="5349332" y="-21152"/>
                    <a:pt x="5573459" y="0"/>
                  </a:cubicBezTo>
                  <a:cubicBezTo>
                    <a:pt x="5798837" y="16195"/>
                    <a:pt x="6028666" y="55281"/>
                    <a:pt x="6157091" y="74007"/>
                  </a:cubicBezTo>
                  <a:cubicBezTo>
                    <a:pt x="6160126" y="74618"/>
                    <a:pt x="6162243" y="75891"/>
                    <a:pt x="6166968" y="77672"/>
                  </a:cubicBezTo>
                  <a:cubicBezTo>
                    <a:pt x="6171361" y="76568"/>
                    <a:pt x="6172308" y="76097"/>
                    <a:pt x="6176845" y="74007"/>
                  </a:cubicBezTo>
                  <a:cubicBezTo>
                    <a:pt x="6368278" y="54528"/>
                    <a:pt x="6532634" y="-30749"/>
                    <a:pt x="6760477" y="0"/>
                  </a:cubicBezTo>
                  <a:cubicBezTo>
                    <a:pt x="6978006" y="20863"/>
                    <a:pt x="7190097" y="13742"/>
                    <a:pt x="7344110" y="74007"/>
                  </a:cubicBezTo>
                  <a:cubicBezTo>
                    <a:pt x="7346635" y="74907"/>
                    <a:pt x="7351619" y="77095"/>
                    <a:pt x="7353987" y="77672"/>
                  </a:cubicBezTo>
                  <a:cubicBezTo>
                    <a:pt x="7356281" y="76834"/>
                    <a:pt x="7360419" y="75411"/>
                    <a:pt x="7363863" y="74007"/>
                  </a:cubicBezTo>
                  <a:cubicBezTo>
                    <a:pt x="7532844" y="-10991"/>
                    <a:pt x="7757116" y="-7773"/>
                    <a:pt x="7947496" y="0"/>
                  </a:cubicBezTo>
                  <a:cubicBezTo>
                    <a:pt x="8180788" y="-26632"/>
                    <a:pt x="8400786" y="7597"/>
                    <a:pt x="8531128" y="74007"/>
                  </a:cubicBezTo>
                  <a:cubicBezTo>
                    <a:pt x="8535359" y="75156"/>
                    <a:pt x="8537082" y="76359"/>
                    <a:pt x="8541003" y="77671"/>
                  </a:cubicBezTo>
                  <a:cubicBezTo>
                    <a:pt x="8545731" y="75850"/>
                    <a:pt x="8546790" y="75738"/>
                    <a:pt x="8550880" y="74007"/>
                  </a:cubicBezTo>
                  <a:cubicBezTo>
                    <a:pt x="8695274" y="26641"/>
                    <a:pt x="8928078" y="-19890"/>
                    <a:pt x="9134512" y="0"/>
                  </a:cubicBezTo>
                  <a:cubicBezTo>
                    <a:pt x="9361205" y="5212"/>
                    <a:pt x="9575739" y="-5144"/>
                    <a:pt x="9718145" y="74007"/>
                  </a:cubicBezTo>
                  <a:cubicBezTo>
                    <a:pt x="9722044" y="76007"/>
                    <a:pt x="9725945" y="76491"/>
                    <a:pt x="9728022" y="77671"/>
                  </a:cubicBezTo>
                  <a:cubicBezTo>
                    <a:pt x="9732587" y="76443"/>
                    <a:pt x="9734459" y="75784"/>
                    <a:pt x="9737896" y="74007"/>
                  </a:cubicBezTo>
                  <a:cubicBezTo>
                    <a:pt x="9879511" y="-4126"/>
                    <a:pt x="10096649" y="39629"/>
                    <a:pt x="10321529" y="0"/>
                  </a:cubicBezTo>
                  <a:cubicBezTo>
                    <a:pt x="10780554" y="-2647"/>
                    <a:pt x="11169532" y="95315"/>
                    <a:pt x="11146911" y="252678"/>
                  </a:cubicBezTo>
                  <a:cubicBezTo>
                    <a:pt x="11171219" y="329433"/>
                    <a:pt x="11057925" y="403132"/>
                    <a:pt x="10905161" y="431349"/>
                  </a:cubicBezTo>
                  <a:cubicBezTo>
                    <a:pt x="10892133" y="435529"/>
                    <a:pt x="10876815" y="437737"/>
                    <a:pt x="10862453" y="442137"/>
                  </a:cubicBezTo>
                  <a:cubicBezTo>
                    <a:pt x="10873918" y="443033"/>
                    <a:pt x="10889270" y="451041"/>
                    <a:pt x="10905161" y="452924"/>
                  </a:cubicBezTo>
                  <a:cubicBezTo>
                    <a:pt x="11056235" y="511968"/>
                    <a:pt x="11158821" y="557348"/>
                    <a:pt x="11146911" y="631595"/>
                  </a:cubicBezTo>
                  <a:cubicBezTo>
                    <a:pt x="11135582" y="719700"/>
                    <a:pt x="11057607" y="763814"/>
                    <a:pt x="10905161" y="810266"/>
                  </a:cubicBezTo>
                  <a:cubicBezTo>
                    <a:pt x="10892347" y="814929"/>
                    <a:pt x="10877743" y="818907"/>
                    <a:pt x="10862451" y="821054"/>
                  </a:cubicBezTo>
                  <a:cubicBezTo>
                    <a:pt x="10876723" y="823420"/>
                    <a:pt x="10892589" y="828658"/>
                    <a:pt x="10905161" y="831842"/>
                  </a:cubicBezTo>
                  <a:cubicBezTo>
                    <a:pt x="11050801" y="878200"/>
                    <a:pt x="11143566" y="935522"/>
                    <a:pt x="11146911" y="1010513"/>
                  </a:cubicBezTo>
                  <a:cubicBezTo>
                    <a:pt x="11174744" y="1132626"/>
                    <a:pt x="10765496" y="1310966"/>
                    <a:pt x="10321529" y="1263192"/>
                  </a:cubicBezTo>
                  <a:cubicBezTo>
                    <a:pt x="10098424" y="1254714"/>
                    <a:pt x="9893011" y="1225729"/>
                    <a:pt x="9737896" y="1189184"/>
                  </a:cubicBezTo>
                  <a:cubicBezTo>
                    <a:pt x="9734530" y="1187463"/>
                    <a:pt x="9732415" y="1187017"/>
                    <a:pt x="9728016" y="1185518"/>
                  </a:cubicBezTo>
                  <a:cubicBezTo>
                    <a:pt x="9725422" y="1186067"/>
                    <a:pt x="9721612" y="1188437"/>
                    <a:pt x="9718135" y="1189184"/>
                  </a:cubicBezTo>
                  <a:cubicBezTo>
                    <a:pt x="9559444" y="1230037"/>
                    <a:pt x="9343263" y="1259889"/>
                    <a:pt x="9134503" y="1263192"/>
                  </a:cubicBezTo>
                  <a:cubicBezTo>
                    <a:pt x="8920432" y="1276433"/>
                    <a:pt x="8670083" y="1232875"/>
                    <a:pt x="8550870" y="1189184"/>
                  </a:cubicBezTo>
                  <a:cubicBezTo>
                    <a:pt x="8548741" y="1188396"/>
                    <a:pt x="8543331" y="1186692"/>
                    <a:pt x="8540995" y="1185520"/>
                  </a:cubicBezTo>
                  <a:cubicBezTo>
                    <a:pt x="8538151" y="1186934"/>
                    <a:pt x="8533649" y="1188536"/>
                    <a:pt x="8531119" y="1189184"/>
                  </a:cubicBezTo>
                  <a:cubicBezTo>
                    <a:pt x="8375456" y="1238962"/>
                    <a:pt x="8187213" y="1310938"/>
                    <a:pt x="7947486" y="1263192"/>
                  </a:cubicBezTo>
                  <a:cubicBezTo>
                    <a:pt x="7735661" y="1250494"/>
                    <a:pt x="7482860" y="1229816"/>
                    <a:pt x="7363854" y="1189184"/>
                  </a:cubicBezTo>
                  <a:cubicBezTo>
                    <a:pt x="7361765" y="1187918"/>
                    <a:pt x="7358582" y="1187477"/>
                    <a:pt x="7353977" y="1185519"/>
                  </a:cubicBezTo>
                  <a:cubicBezTo>
                    <a:pt x="7351954" y="1186131"/>
                    <a:pt x="7348179" y="1187900"/>
                    <a:pt x="7344100" y="1189184"/>
                  </a:cubicBezTo>
                  <a:cubicBezTo>
                    <a:pt x="7213427" y="1202135"/>
                    <a:pt x="6981220" y="1254916"/>
                    <a:pt x="6760468" y="1263192"/>
                  </a:cubicBezTo>
                  <a:cubicBezTo>
                    <a:pt x="6496727" y="1250500"/>
                    <a:pt x="6318484" y="1243400"/>
                    <a:pt x="6176835" y="1189184"/>
                  </a:cubicBezTo>
                  <a:cubicBezTo>
                    <a:pt x="6172350" y="1188003"/>
                    <a:pt x="6169426" y="1186146"/>
                    <a:pt x="6166960" y="1185520"/>
                  </a:cubicBezTo>
                  <a:cubicBezTo>
                    <a:pt x="6164625" y="1186631"/>
                    <a:pt x="6159516" y="1188191"/>
                    <a:pt x="6157084" y="1189184"/>
                  </a:cubicBezTo>
                  <a:cubicBezTo>
                    <a:pt x="5968841" y="1264718"/>
                    <a:pt x="5752829" y="1266589"/>
                    <a:pt x="5573451" y="1263192"/>
                  </a:cubicBezTo>
                  <a:cubicBezTo>
                    <a:pt x="5355928" y="1289027"/>
                    <a:pt x="5145024" y="1238305"/>
                    <a:pt x="4989819" y="1189184"/>
                  </a:cubicBezTo>
                  <a:cubicBezTo>
                    <a:pt x="4985007" y="1187616"/>
                    <a:pt x="4984499" y="1187236"/>
                    <a:pt x="4979942" y="1185519"/>
                  </a:cubicBezTo>
                  <a:cubicBezTo>
                    <a:pt x="4976069" y="1186420"/>
                    <a:pt x="4974206" y="1187957"/>
                    <a:pt x="4970067" y="1189184"/>
                  </a:cubicBezTo>
                  <a:cubicBezTo>
                    <a:pt x="4837657" y="1269550"/>
                    <a:pt x="4584989" y="1283778"/>
                    <a:pt x="4386433" y="1263192"/>
                  </a:cubicBezTo>
                  <a:cubicBezTo>
                    <a:pt x="4144185" y="1276693"/>
                    <a:pt x="3951772" y="1238734"/>
                    <a:pt x="3802800" y="1189184"/>
                  </a:cubicBezTo>
                  <a:cubicBezTo>
                    <a:pt x="3799988" y="1188566"/>
                    <a:pt x="3795342" y="1186491"/>
                    <a:pt x="3792925" y="1185520"/>
                  </a:cubicBezTo>
                  <a:cubicBezTo>
                    <a:pt x="3790389" y="1186384"/>
                    <a:pt x="3787354" y="1187139"/>
                    <a:pt x="3783049" y="1189184"/>
                  </a:cubicBezTo>
                  <a:cubicBezTo>
                    <a:pt x="3641009" y="1264469"/>
                    <a:pt x="3385651" y="1267896"/>
                    <a:pt x="3199416" y="1263192"/>
                  </a:cubicBezTo>
                  <a:cubicBezTo>
                    <a:pt x="2959530" y="1271417"/>
                    <a:pt x="2746404" y="1235922"/>
                    <a:pt x="2615784" y="1189184"/>
                  </a:cubicBezTo>
                  <a:cubicBezTo>
                    <a:pt x="2611240" y="1187326"/>
                    <a:pt x="2610839" y="1187262"/>
                    <a:pt x="2605907" y="1185519"/>
                  </a:cubicBezTo>
                  <a:cubicBezTo>
                    <a:pt x="2601873" y="1186621"/>
                    <a:pt x="2599017" y="1188229"/>
                    <a:pt x="2596030" y="1189184"/>
                  </a:cubicBezTo>
                  <a:cubicBezTo>
                    <a:pt x="2418431" y="1207208"/>
                    <a:pt x="2224755" y="1292020"/>
                    <a:pt x="2012398" y="1263192"/>
                  </a:cubicBezTo>
                  <a:cubicBezTo>
                    <a:pt x="1758113" y="1269981"/>
                    <a:pt x="1541921" y="1228917"/>
                    <a:pt x="1428765" y="1189184"/>
                  </a:cubicBezTo>
                  <a:cubicBezTo>
                    <a:pt x="1425075" y="1187459"/>
                    <a:pt x="1421067" y="1186724"/>
                    <a:pt x="1418890" y="1185520"/>
                  </a:cubicBezTo>
                  <a:cubicBezTo>
                    <a:pt x="1415477" y="1186421"/>
                    <a:pt x="1413126" y="1187469"/>
                    <a:pt x="1409016" y="1189184"/>
                  </a:cubicBezTo>
                  <a:cubicBezTo>
                    <a:pt x="1258863" y="1260415"/>
                    <a:pt x="1047685" y="1229469"/>
                    <a:pt x="825381" y="1263192"/>
                  </a:cubicBezTo>
                  <a:cubicBezTo>
                    <a:pt x="372041" y="1265543"/>
                    <a:pt x="-112" y="1153233"/>
                    <a:pt x="0" y="1010513"/>
                  </a:cubicBezTo>
                  <a:cubicBezTo>
                    <a:pt x="-7241" y="929540"/>
                    <a:pt x="107324" y="862248"/>
                    <a:pt x="241749" y="831842"/>
                  </a:cubicBezTo>
                  <a:cubicBezTo>
                    <a:pt x="258761" y="828841"/>
                    <a:pt x="269301" y="826813"/>
                    <a:pt x="284459" y="821054"/>
                  </a:cubicBezTo>
                  <a:cubicBezTo>
                    <a:pt x="269644" y="818361"/>
                    <a:pt x="251350" y="811219"/>
                    <a:pt x="241749" y="810266"/>
                  </a:cubicBezTo>
                  <a:cubicBezTo>
                    <a:pt x="105625" y="772165"/>
                    <a:pt x="17067" y="702246"/>
                    <a:pt x="0" y="631595"/>
                  </a:cubicBezTo>
                  <a:cubicBezTo>
                    <a:pt x="-1975" y="564866"/>
                    <a:pt x="86366" y="500195"/>
                    <a:pt x="241749" y="452924"/>
                  </a:cubicBezTo>
                  <a:cubicBezTo>
                    <a:pt x="253168" y="448574"/>
                    <a:pt x="267079" y="447327"/>
                    <a:pt x="284457" y="442137"/>
                  </a:cubicBezTo>
                  <a:cubicBezTo>
                    <a:pt x="275114" y="440509"/>
                    <a:pt x="261180" y="435375"/>
                    <a:pt x="241749" y="431349"/>
                  </a:cubicBezTo>
                  <a:cubicBezTo>
                    <a:pt x="84668" y="380366"/>
                    <a:pt x="-6910" y="319907"/>
                    <a:pt x="0" y="252678"/>
                  </a:cubicBezTo>
                  <a:cubicBezTo>
                    <a:pt x="-12148" y="121040"/>
                    <a:pt x="362728" y="-16240"/>
                    <a:pt x="825381" y="0"/>
                  </a:cubicBezTo>
                  <a:close/>
                </a:path>
                <a:path w="11146911" h="1263192" stroke="0" extrusionOk="0">
                  <a:moveTo>
                    <a:pt x="825381" y="0"/>
                  </a:moveTo>
                  <a:cubicBezTo>
                    <a:pt x="1071663" y="-26556"/>
                    <a:pt x="1247861" y="48225"/>
                    <a:pt x="1409014" y="74007"/>
                  </a:cubicBezTo>
                  <a:cubicBezTo>
                    <a:pt x="1412036" y="75503"/>
                    <a:pt x="1414118" y="75451"/>
                    <a:pt x="1418890" y="77672"/>
                  </a:cubicBezTo>
                  <a:cubicBezTo>
                    <a:pt x="1421419" y="76840"/>
                    <a:pt x="1426475" y="74300"/>
                    <a:pt x="1428767" y="74007"/>
                  </a:cubicBezTo>
                  <a:cubicBezTo>
                    <a:pt x="1584833" y="15486"/>
                    <a:pt x="1799805" y="2154"/>
                    <a:pt x="2012400" y="0"/>
                  </a:cubicBezTo>
                  <a:cubicBezTo>
                    <a:pt x="2233701" y="-10530"/>
                    <a:pt x="2426372" y="38753"/>
                    <a:pt x="2596032" y="74007"/>
                  </a:cubicBezTo>
                  <a:cubicBezTo>
                    <a:pt x="2600406" y="75849"/>
                    <a:pt x="2603753" y="77111"/>
                    <a:pt x="2605911" y="77672"/>
                  </a:cubicBezTo>
                  <a:cubicBezTo>
                    <a:pt x="2610036" y="75951"/>
                    <a:pt x="2613821" y="75041"/>
                    <a:pt x="2615787" y="74007"/>
                  </a:cubicBezTo>
                  <a:cubicBezTo>
                    <a:pt x="2778439" y="36761"/>
                    <a:pt x="3009324" y="-12866"/>
                    <a:pt x="3199420" y="0"/>
                  </a:cubicBezTo>
                  <a:cubicBezTo>
                    <a:pt x="3402636" y="16112"/>
                    <a:pt x="3602373" y="17186"/>
                    <a:pt x="3783053" y="74007"/>
                  </a:cubicBezTo>
                  <a:cubicBezTo>
                    <a:pt x="3787099" y="75598"/>
                    <a:pt x="3789364" y="76082"/>
                    <a:pt x="3792929" y="77672"/>
                  </a:cubicBezTo>
                  <a:cubicBezTo>
                    <a:pt x="3797642" y="76439"/>
                    <a:pt x="3800098" y="75159"/>
                    <a:pt x="3802806" y="74007"/>
                  </a:cubicBezTo>
                  <a:cubicBezTo>
                    <a:pt x="3949018" y="78479"/>
                    <a:pt x="4125724" y="37110"/>
                    <a:pt x="4386438" y="0"/>
                  </a:cubicBezTo>
                  <a:cubicBezTo>
                    <a:pt x="4610051" y="-11164"/>
                    <a:pt x="4823739" y="31004"/>
                    <a:pt x="4970071" y="74007"/>
                  </a:cubicBezTo>
                  <a:cubicBezTo>
                    <a:pt x="4972583" y="75378"/>
                    <a:pt x="4977555" y="77049"/>
                    <a:pt x="4979950" y="77672"/>
                  </a:cubicBezTo>
                  <a:cubicBezTo>
                    <a:pt x="4982214" y="76869"/>
                    <a:pt x="4985464" y="75195"/>
                    <a:pt x="4989826" y="74007"/>
                  </a:cubicBezTo>
                  <a:cubicBezTo>
                    <a:pt x="5131242" y="13942"/>
                    <a:pt x="5313558" y="-8942"/>
                    <a:pt x="5573459" y="0"/>
                  </a:cubicBezTo>
                  <a:cubicBezTo>
                    <a:pt x="5796719" y="3781"/>
                    <a:pt x="6021341" y="47087"/>
                    <a:pt x="6157091" y="74007"/>
                  </a:cubicBezTo>
                  <a:cubicBezTo>
                    <a:pt x="6161296" y="75214"/>
                    <a:pt x="6162997" y="76011"/>
                    <a:pt x="6166968" y="77672"/>
                  </a:cubicBezTo>
                  <a:cubicBezTo>
                    <a:pt x="6170059" y="76217"/>
                    <a:pt x="6173365" y="75448"/>
                    <a:pt x="6176845" y="74007"/>
                  </a:cubicBezTo>
                  <a:cubicBezTo>
                    <a:pt x="6326450" y="41753"/>
                    <a:pt x="6492143" y="-16203"/>
                    <a:pt x="6760477" y="0"/>
                  </a:cubicBezTo>
                  <a:cubicBezTo>
                    <a:pt x="6993758" y="-9291"/>
                    <a:pt x="7207601" y="45094"/>
                    <a:pt x="7344110" y="74007"/>
                  </a:cubicBezTo>
                  <a:cubicBezTo>
                    <a:pt x="7348201" y="75158"/>
                    <a:pt x="7350477" y="76327"/>
                    <a:pt x="7353987" y="77672"/>
                  </a:cubicBezTo>
                  <a:cubicBezTo>
                    <a:pt x="7356300" y="77375"/>
                    <a:pt x="7360087" y="74903"/>
                    <a:pt x="7363863" y="74007"/>
                  </a:cubicBezTo>
                  <a:cubicBezTo>
                    <a:pt x="7496396" y="47695"/>
                    <a:pt x="7723069" y="-27951"/>
                    <a:pt x="7947496" y="0"/>
                  </a:cubicBezTo>
                  <a:cubicBezTo>
                    <a:pt x="8193905" y="-878"/>
                    <a:pt x="8409111" y="36251"/>
                    <a:pt x="8531128" y="74007"/>
                  </a:cubicBezTo>
                  <a:cubicBezTo>
                    <a:pt x="8534642" y="74926"/>
                    <a:pt x="8536297" y="75545"/>
                    <a:pt x="8541003" y="77671"/>
                  </a:cubicBezTo>
                  <a:cubicBezTo>
                    <a:pt x="8544492" y="76642"/>
                    <a:pt x="8546094" y="75857"/>
                    <a:pt x="8550880" y="74007"/>
                  </a:cubicBezTo>
                  <a:cubicBezTo>
                    <a:pt x="8722765" y="35839"/>
                    <a:pt x="8875519" y="-18147"/>
                    <a:pt x="9134512" y="0"/>
                  </a:cubicBezTo>
                  <a:cubicBezTo>
                    <a:pt x="9386859" y="-12583"/>
                    <a:pt x="9575684" y="814"/>
                    <a:pt x="9718145" y="74007"/>
                  </a:cubicBezTo>
                  <a:cubicBezTo>
                    <a:pt x="9722481" y="75103"/>
                    <a:pt x="9724050" y="75679"/>
                    <a:pt x="9728022" y="77671"/>
                  </a:cubicBezTo>
                  <a:cubicBezTo>
                    <a:pt x="9733034" y="76130"/>
                    <a:pt x="9733404" y="75535"/>
                    <a:pt x="9737896" y="74007"/>
                  </a:cubicBezTo>
                  <a:cubicBezTo>
                    <a:pt x="9925515" y="22836"/>
                    <a:pt x="10079429" y="7193"/>
                    <a:pt x="10321529" y="0"/>
                  </a:cubicBezTo>
                  <a:cubicBezTo>
                    <a:pt x="10777290" y="9945"/>
                    <a:pt x="11149532" y="108444"/>
                    <a:pt x="11146911" y="252678"/>
                  </a:cubicBezTo>
                  <a:cubicBezTo>
                    <a:pt x="11142778" y="310831"/>
                    <a:pt x="11044763" y="371022"/>
                    <a:pt x="10905161" y="431349"/>
                  </a:cubicBezTo>
                  <a:cubicBezTo>
                    <a:pt x="10895219" y="432305"/>
                    <a:pt x="10875245" y="437726"/>
                    <a:pt x="10862453" y="442137"/>
                  </a:cubicBezTo>
                  <a:cubicBezTo>
                    <a:pt x="10875149" y="446646"/>
                    <a:pt x="10889915" y="448682"/>
                    <a:pt x="10905161" y="452924"/>
                  </a:cubicBezTo>
                  <a:cubicBezTo>
                    <a:pt x="11057835" y="499702"/>
                    <a:pt x="11153707" y="575345"/>
                    <a:pt x="11146911" y="631595"/>
                  </a:cubicBezTo>
                  <a:cubicBezTo>
                    <a:pt x="11132749" y="681945"/>
                    <a:pt x="11057488" y="787349"/>
                    <a:pt x="10905161" y="810266"/>
                  </a:cubicBezTo>
                  <a:cubicBezTo>
                    <a:pt x="10896803" y="813811"/>
                    <a:pt x="10879070" y="815815"/>
                    <a:pt x="10862451" y="821054"/>
                  </a:cubicBezTo>
                  <a:cubicBezTo>
                    <a:pt x="10876553" y="825798"/>
                    <a:pt x="10894993" y="830418"/>
                    <a:pt x="10905161" y="831842"/>
                  </a:cubicBezTo>
                  <a:cubicBezTo>
                    <a:pt x="11048076" y="869686"/>
                    <a:pt x="11141637" y="937899"/>
                    <a:pt x="11146911" y="1010513"/>
                  </a:cubicBezTo>
                  <a:cubicBezTo>
                    <a:pt x="11185732" y="1079558"/>
                    <a:pt x="10737622" y="1341046"/>
                    <a:pt x="10321529" y="1263192"/>
                  </a:cubicBezTo>
                  <a:cubicBezTo>
                    <a:pt x="10099584" y="1239067"/>
                    <a:pt x="9904323" y="1249208"/>
                    <a:pt x="9737896" y="1189184"/>
                  </a:cubicBezTo>
                  <a:cubicBezTo>
                    <a:pt x="9732911" y="1187872"/>
                    <a:pt x="9731185" y="1186269"/>
                    <a:pt x="9728016" y="1185518"/>
                  </a:cubicBezTo>
                  <a:cubicBezTo>
                    <a:pt x="9724647" y="1186568"/>
                    <a:pt x="9721089" y="1187920"/>
                    <a:pt x="9718135" y="1189184"/>
                  </a:cubicBezTo>
                  <a:cubicBezTo>
                    <a:pt x="9579904" y="1279209"/>
                    <a:pt x="9370780" y="1277297"/>
                    <a:pt x="9134503" y="1263192"/>
                  </a:cubicBezTo>
                  <a:cubicBezTo>
                    <a:pt x="8897849" y="1288378"/>
                    <a:pt x="8688259" y="1252547"/>
                    <a:pt x="8550870" y="1189184"/>
                  </a:cubicBezTo>
                  <a:cubicBezTo>
                    <a:pt x="8548094" y="1188291"/>
                    <a:pt x="8543064" y="1186207"/>
                    <a:pt x="8540995" y="1185520"/>
                  </a:cubicBezTo>
                  <a:cubicBezTo>
                    <a:pt x="8536775" y="1187176"/>
                    <a:pt x="8533259" y="1188333"/>
                    <a:pt x="8531119" y="1189184"/>
                  </a:cubicBezTo>
                  <a:cubicBezTo>
                    <a:pt x="8387555" y="1225976"/>
                    <a:pt x="8214446" y="1248119"/>
                    <a:pt x="7947486" y="1263192"/>
                  </a:cubicBezTo>
                  <a:cubicBezTo>
                    <a:pt x="7740161" y="1255382"/>
                    <a:pt x="7514591" y="1225076"/>
                    <a:pt x="7363854" y="1189184"/>
                  </a:cubicBezTo>
                  <a:cubicBezTo>
                    <a:pt x="7360846" y="1188378"/>
                    <a:pt x="7357660" y="1186723"/>
                    <a:pt x="7353977" y="1185519"/>
                  </a:cubicBezTo>
                  <a:cubicBezTo>
                    <a:pt x="7349224" y="1187143"/>
                    <a:pt x="7346889" y="1188031"/>
                    <a:pt x="7344100" y="1189184"/>
                  </a:cubicBezTo>
                  <a:cubicBezTo>
                    <a:pt x="7202845" y="1234284"/>
                    <a:pt x="6951701" y="1265649"/>
                    <a:pt x="6760468" y="1263192"/>
                  </a:cubicBezTo>
                  <a:cubicBezTo>
                    <a:pt x="6523459" y="1271468"/>
                    <a:pt x="6330290" y="1215291"/>
                    <a:pt x="6176835" y="1189184"/>
                  </a:cubicBezTo>
                  <a:cubicBezTo>
                    <a:pt x="6174894" y="1187951"/>
                    <a:pt x="6169109" y="1186603"/>
                    <a:pt x="6166960" y="1185520"/>
                  </a:cubicBezTo>
                  <a:cubicBezTo>
                    <a:pt x="6162681" y="1186860"/>
                    <a:pt x="6160785" y="1188338"/>
                    <a:pt x="6157084" y="1189184"/>
                  </a:cubicBezTo>
                  <a:cubicBezTo>
                    <a:pt x="6025430" y="1208005"/>
                    <a:pt x="5832795" y="1237490"/>
                    <a:pt x="5573451" y="1263192"/>
                  </a:cubicBezTo>
                  <a:cubicBezTo>
                    <a:pt x="5359868" y="1273391"/>
                    <a:pt x="5162712" y="1262522"/>
                    <a:pt x="4989819" y="1189184"/>
                  </a:cubicBezTo>
                  <a:cubicBezTo>
                    <a:pt x="4986344" y="1188417"/>
                    <a:pt x="4983034" y="1186465"/>
                    <a:pt x="4979942" y="1185519"/>
                  </a:cubicBezTo>
                  <a:cubicBezTo>
                    <a:pt x="4977495" y="1186904"/>
                    <a:pt x="4973541" y="1188452"/>
                    <a:pt x="4970067" y="1189184"/>
                  </a:cubicBezTo>
                  <a:cubicBezTo>
                    <a:pt x="4847923" y="1278963"/>
                    <a:pt x="4605394" y="1252317"/>
                    <a:pt x="4386433" y="1263192"/>
                  </a:cubicBezTo>
                  <a:cubicBezTo>
                    <a:pt x="4164533" y="1274859"/>
                    <a:pt x="3948161" y="1234889"/>
                    <a:pt x="3802800" y="1189184"/>
                  </a:cubicBezTo>
                  <a:cubicBezTo>
                    <a:pt x="3800276" y="1187743"/>
                    <a:pt x="3796386" y="1187174"/>
                    <a:pt x="3792925" y="1185520"/>
                  </a:cubicBezTo>
                  <a:cubicBezTo>
                    <a:pt x="3790774" y="1186299"/>
                    <a:pt x="3785782" y="1187657"/>
                    <a:pt x="3783049" y="1189184"/>
                  </a:cubicBezTo>
                  <a:cubicBezTo>
                    <a:pt x="3627916" y="1222654"/>
                    <a:pt x="3422592" y="1264382"/>
                    <a:pt x="3199416" y="1263192"/>
                  </a:cubicBezTo>
                  <a:cubicBezTo>
                    <a:pt x="2988208" y="1272703"/>
                    <a:pt x="2728100" y="1246074"/>
                    <a:pt x="2615784" y="1189184"/>
                  </a:cubicBezTo>
                  <a:cubicBezTo>
                    <a:pt x="2612451" y="1187513"/>
                    <a:pt x="2608727" y="1186097"/>
                    <a:pt x="2605907" y="1185519"/>
                  </a:cubicBezTo>
                  <a:cubicBezTo>
                    <a:pt x="2603583" y="1186579"/>
                    <a:pt x="2598578" y="1188473"/>
                    <a:pt x="2596030" y="1189184"/>
                  </a:cubicBezTo>
                  <a:cubicBezTo>
                    <a:pt x="2468875" y="1237317"/>
                    <a:pt x="2215036" y="1255412"/>
                    <a:pt x="2012398" y="1263192"/>
                  </a:cubicBezTo>
                  <a:cubicBezTo>
                    <a:pt x="1787047" y="1278392"/>
                    <a:pt x="1569694" y="1197194"/>
                    <a:pt x="1428765" y="1189184"/>
                  </a:cubicBezTo>
                  <a:cubicBezTo>
                    <a:pt x="1426339" y="1188620"/>
                    <a:pt x="1422733" y="1187188"/>
                    <a:pt x="1418890" y="1185520"/>
                  </a:cubicBezTo>
                  <a:cubicBezTo>
                    <a:pt x="1414141" y="1187377"/>
                    <a:pt x="1414056" y="1187826"/>
                    <a:pt x="1409016" y="1189184"/>
                  </a:cubicBezTo>
                  <a:cubicBezTo>
                    <a:pt x="1249195" y="1280482"/>
                    <a:pt x="1084648" y="1253114"/>
                    <a:pt x="825381" y="1263192"/>
                  </a:cubicBezTo>
                  <a:cubicBezTo>
                    <a:pt x="375716" y="1271858"/>
                    <a:pt x="25829" y="1167615"/>
                    <a:pt x="0" y="1010513"/>
                  </a:cubicBezTo>
                  <a:cubicBezTo>
                    <a:pt x="-25929" y="946981"/>
                    <a:pt x="116278" y="874227"/>
                    <a:pt x="241749" y="831842"/>
                  </a:cubicBezTo>
                  <a:cubicBezTo>
                    <a:pt x="263026" y="826631"/>
                    <a:pt x="265970" y="826728"/>
                    <a:pt x="284459" y="821054"/>
                  </a:cubicBezTo>
                  <a:cubicBezTo>
                    <a:pt x="267736" y="818825"/>
                    <a:pt x="252243" y="814231"/>
                    <a:pt x="241749" y="810266"/>
                  </a:cubicBezTo>
                  <a:cubicBezTo>
                    <a:pt x="90917" y="756945"/>
                    <a:pt x="-8240" y="700010"/>
                    <a:pt x="0" y="631595"/>
                  </a:cubicBezTo>
                  <a:cubicBezTo>
                    <a:pt x="-1024" y="556677"/>
                    <a:pt x="99806" y="498106"/>
                    <a:pt x="241749" y="452924"/>
                  </a:cubicBezTo>
                  <a:cubicBezTo>
                    <a:pt x="254862" y="450445"/>
                    <a:pt x="273193" y="445829"/>
                    <a:pt x="284457" y="442137"/>
                  </a:cubicBezTo>
                  <a:cubicBezTo>
                    <a:pt x="266916" y="435573"/>
                    <a:pt x="255832" y="436985"/>
                    <a:pt x="241749" y="431349"/>
                  </a:cubicBezTo>
                  <a:cubicBezTo>
                    <a:pt x="93119" y="378215"/>
                    <a:pt x="1748" y="318059"/>
                    <a:pt x="0" y="252678"/>
                  </a:cubicBezTo>
                  <a:cubicBezTo>
                    <a:pt x="47322" y="155767"/>
                    <a:pt x="412360" y="-11021"/>
                    <a:pt x="825381"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6" name="文本框 44">
              <a:extLst>
                <a:ext uri="{FF2B5EF4-FFF2-40B4-BE49-F238E27FC236}">
                  <a16:creationId xmlns:a16="http://schemas.microsoft.com/office/drawing/2014/main" id="{5A233BDD-6847-1859-A8FF-60170BA71A62}"/>
                </a:ext>
              </a:extLst>
            </p:cNvPr>
            <p:cNvSpPr txBox="1"/>
            <p:nvPr/>
          </p:nvSpPr>
          <p:spPr>
            <a:xfrm>
              <a:off x="1129839" y="5475131"/>
              <a:ext cx="10355588" cy="986157"/>
            </a:xfrm>
            <a:prstGeom prst="rect">
              <a:avLst/>
            </a:prstGeom>
            <a:noFill/>
          </p:spPr>
          <p:txBody>
            <a:bodyPr wrap="square" rtlCol="0">
              <a:spAutoFit/>
            </a:bodyPr>
            <a:lstStyle/>
            <a:p>
              <a:pPr algn="ctr"/>
              <a:r>
                <a:rPr lang="en-US" sz="4800" b="1" dirty="0" err="1">
                  <a:solidFill>
                    <a:schemeClr val="accent6">
                      <a:lumMod val="50000"/>
                    </a:schemeClr>
                  </a:solidFill>
                  <a:latin typeface="UTM Avo" panose="02040603050506020204" pitchFamily="18" charset="0"/>
                  <a:cs typeface="Calibri" panose="020F0502020204030204" pitchFamily="34" charset="0"/>
                </a:rPr>
                <a:t>Em</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đã</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làm</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gì</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để</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giúp</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đỡ</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mẹ</a:t>
              </a:r>
              <a:r>
                <a:rPr lang="en-US" sz="8800" b="1" dirty="0">
                  <a:solidFill>
                    <a:srgbClr val="CA3659"/>
                  </a:solidFill>
                  <a:latin typeface="UTM Avo" panose="02040603050506020204" pitchFamily="18" charset="0"/>
                  <a:cs typeface="Calibri" panose="020F0502020204030204" pitchFamily="34" charset="0"/>
                </a:rPr>
                <a:t>?</a:t>
              </a:r>
              <a:endParaRPr lang="zh-CN" altLang="en-US" sz="8800" b="1" dirty="0">
                <a:solidFill>
                  <a:srgbClr val="CA3659"/>
                </a:solidFill>
                <a:latin typeface="UTM Avo" panose="02040603050506020204" pitchFamily="18" charset="0"/>
                <a:ea typeface="字魂20号-石头体" panose="00000500000000000000" pitchFamily="2" charset="-122"/>
                <a:cs typeface="Calibri" panose="020F0502020204030204" pitchFamily="34" charset="0"/>
              </a:endParaRPr>
            </a:p>
          </p:txBody>
        </p:sp>
      </p:grpSp>
      <p:sp>
        <p:nvSpPr>
          <p:cNvPr id="11" name="Speech Bubble: Oval 10">
            <a:extLst>
              <a:ext uri="{FF2B5EF4-FFF2-40B4-BE49-F238E27FC236}">
                <a16:creationId xmlns:a16="http://schemas.microsoft.com/office/drawing/2014/main" id="{5CE4661E-9A59-16DC-4B10-2F6D37B25A2D}"/>
              </a:ext>
            </a:extLst>
          </p:cNvPr>
          <p:cNvSpPr/>
          <p:nvPr/>
        </p:nvSpPr>
        <p:spPr>
          <a:xfrm>
            <a:off x="6348707" y="2814525"/>
            <a:ext cx="5473148" cy="3590072"/>
          </a:xfrm>
          <a:prstGeom prst="wedgeEllipseCallout">
            <a:avLst>
              <a:gd name="adj1" fmla="val 26296"/>
              <a:gd name="adj2" fmla="val -60048"/>
            </a:avLst>
          </a:prstGeom>
          <a:solidFill>
            <a:schemeClr val="bg1"/>
          </a:solidFill>
          <a:ln w="57150">
            <a:solidFill>
              <a:srgbClr val="CA36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ysClr val="windowText" lastClr="000000"/>
                </a:solidFill>
                <a:latin typeface="UTM Avo" panose="02040603050506020204" pitchFamily="18" charset="0"/>
              </a:rPr>
              <a:t>Cuối</a:t>
            </a:r>
            <a:r>
              <a:rPr lang="en-US" sz="4000" b="1" dirty="0">
                <a:solidFill>
                  <a:sysClr val="windowText" lastClr="000000"/>
                </a:solidFill>
                <a:latin typeface="UTM Avo" panose="02040603050506020204" pitchFamily="18" charset="0"/>
              </a:rPr>
              <a:t> </a:t>
            </a:r>
            <a:r>
              <a:rPr lang="en-US" sz="4000" b="1" dirty="0" err="1">
                <a:solidFill>
                  <a:sysClr val="windowText" lastClr="000000"/>
                </a:solidFill>
                <a:latin typeface="UTM Avo" panose="02040603050506020204" pitchFamily="18" charset="0"/>
              </a:rPr>
              <a:t>câu</a:t>
            </a:r>
            <a:r>
              <a:rPr lang="en-US" sz="4000" b="1" dirty="0">
                <a:solidFill>
                  <a:sysClr val="windowText" lastClr="000000"/>
                </a:solidFill>
                <a:latin typeface="UTM Avo" panose="02040603050506020204" pitchFamily="18" charset="0"/>
              </a:rPr>
              <a:t> </a:t>
            </a:r>
            <a:r>
              <a:rPr lang="en-US" sz="4000" b="1" dirty="0" err="1">
                <a:solidFill>
                  <a:sysClr val="windowText" lastClr="000000"/>
                </a:solidFill>
                <a:latin typeface="UTM Avo" panose="02040603050506020204" pitchFamily="18" charset="0"/>
              </a:rPr>
              <a:t>có</a:t>
            </a:r>
            <a:endParaRPr lang="en-US" sz="4000" b="1" dirty="0">
              <a:solidFill>
                <a:sysClr val="windowText" lastClr="000000"/>
              </a:solidFill>
              <a:latin typeface="UTM Avo" panose="02040603050506020204" pitchFamily="18" charset="0"/>
            </a:endParaRPr>
          </a:p>
          <a:p>
            <a:pPr algn="ctr">
              <a:lnSpc>
                <a:spcPct val="150000"/>
              </a:lnSpc>
            </a:pPr>
            <a:r>
              <a:rPr lang="en-US" sz="4000" b="1" dirty="0" err="1">
                <a:solidFill>
                  <a:sysClr val="windowText" lastClr="000000"/>
                </a:solidFill>
                <a:latin typeface="UTM Avo" panose="02040603050506020204" pitchFamily="18" charset="0"/>
              </a:rPr>
              <a:t>Dấu</a:t>
            </a:r>
            <a:r>
              <a:rPr lang="en-US" sz="4000" b="1" dirty="0">
                <a:solidFill>
                  <a:sysClr val="windowText" lastClr="000000"/>
                </a:solidFill>
                <a:latin typeface="UTM Avo" panose="02040603050506020204" pitchFamily="18" charset="0"/>
              </a:rPr>
              <a:t> </a:t>
            </a:r>
            <a:r>
              <a:rPr lang="en-US" sz="4000" b="1" dirty="0" err="1">
                <a:solidFill>
                  <a:sysClr val="windowText" lastClr="000000"/>
                </a:solidFill>
                <a:latin typeface="UTM Avo" panose="02040603050506020204" pitchFamily="18" charset="0"/>
              </a:rPr>
              <a:t>chấm</a:t>
            </a:r>
            <a:r>
              <a:rPr lang="en-US" sz="4000" b="1" dirty="0">
                <a:solidFill>
                  <a:sysClr val="windowText" lastClr="000000"/>
                </a:solidFill>
                <a:latin typeface="UTM Avo" panose="02040603050506020204" pitchFamily="18" charset="0"/>
              </a:rPr>
              <a:t> </a:t>
            </a:r>
            <a:r>
              <a:rPr lang="en-US" sz="4000" b="1" dirty="0" err="1">
                <a:solidFill>
                  <a:sysClr val="windowText" lastClr="000000"/>
                </a:solidFill>
                <a:latin typeface="UTM Avo" panose="02040603050506020204" pitchFamily="18" charset="0"/>
              </a:rPr>
              <a:t>hỏi</a:t>
            </a:r>
            <a:endParaRPr lang="en-US" sz="4000" b="1" dirty="0">
              <a:solidFill>
                <a:sysClr val="windowText" lastClr="000000"/>
              </a:solidFill>
              <a:latin typeface="UTM Avo" panose="02040603050506020204" pitchFamily="18" charset="0"/>
            </a:endParaRPr>
          </a:p>
        </p:txBody>
      </p:sp>
      <p:grpSp>
        <p:nvGrpSpPr>
          <p:cNvPr id="14" name="Group 13">
            <a:extLst>
              <a:ext uri="{FF2B5EF4-FFF2-40B4-BE49-F238E27FC236}">
                <a16:creationId xmlns:a16="http://schemas.microsoft.com/office/drawing/2014/main" id="{81642187-E096-D7FF-24EA-2CA0B33BC309}"/>
              </a:ext>
            </a:extLst>
          </p:cNvPr>
          <p:cNvGrpSpPr/>
          <p:nvPr/>
        </p:nvGrpSpPr>
        <p:grpSpPr>
          <a:xfrm>
            <a:off x="318769" y="7297267"/>
            <a:ext cx="11282761" cy="4755287"/>
            <a:chOff x="598328" y="5407572"/>
            <a:chExt cx="11282761" cy="2796516"/>
          </a:xfrm>
        </p:grpSpPr>
        <p:sp>
          <p:nvSpPr>
            <p:cNvPr id="15" name="任意多边形: 形状 51">
              <a:extLst>
                <a:ext uri="{FF2B5EF4-FFF2-40B4-BE49-F238E27FC236}">
                  <a16:creationId xmlns:a16="http://schemas.microsoft.com/office/drawing/2014/main" id="{B5750475-4A16-E330-377D-880BAD274C3E}"/>
                </a:ext>
              </a:extLst>
            </p:cNvPr>
            <p:cNvSpPr/>
            <p:nvPr/>
          </p:nvSpPr>
          <p:spPr>
            <a:xfrm>
              <a:off x="734178" y="5407572"/>
              <a:ext cx="11146911" cy="2789143"/>
            </a:xfrm>
            <a:custGeom>
              <a:avLst/>
              <a:gdLst>
                <a:gd name="connsiteX0" fmla="*/ 825381 w 11146911"/>
                <a:gd name="connsiteY0" fmla="*/ 0 h 4742750"/>
                <a:gd name="connsiteX1" fmla="*/ 1409014 w 11146911"/>
                <a:gd name="connsiteY1" fmla="*/ 277868 h 4742750"/>
                <a:gd name="connsiteX2" fmla="*/ 1418890 w 11146911"/>
                <a:gd name="connsiteY2" fmla="*/ 291627 h 4742750"/>
                <a:gd name="connsiteX3" fmla="*/ 1428767 w 11146911"/>
                <a:gd name="connsiteY3" fmla="*/ 277868 h 4742750"/>
                <a:gd name="connsiteX4" fmla="*/ 2012400 w 11146911"/>
                <a:gd name="connsiteY4" fmla="*/ 0 h 4742750"/>
                <a:gd name="connsiteX5" fmla="*/ 2596032 w 11146911"/>
                <a:gd name="connsiteY5" fmla="*/ 277868 h 4742750"/>
                <a:gd name="connsiteX6" fmla="*/ 2605911 w 11146911"/>
                <a:gd name="connsiteY6" fmla="*/ 291627 h 4742750"/>
                <a:gd name="connsiteX7" fmla="*/ 2615787 w 11146911"/>
                <a:gd name="connsiteY7" fmla="*/ 277868 h 4742750"/>
                <a:gd name="connsiteX8" fmla="*/ 3199420 w 11146911"/>
                <a:gd name="connsiteY8" fmla="*/ 0 h 4742750"/>
                <a:gd name="connsiteX9" fmla="*/ 3783053 w 11146911"/>
                <a:gd name="connsiteY9" fmla="*/ 277868 h 4742750"/>
                <a:gd name="connsiteX10" fmla="*/ 3792929 w 11146911"/>
                <a:gd name="connsiteY10" fmla="*/ 291627 h 4742750"/>
                <a:gd name="connsiteX11" fmla="*/ 3802806 w 11146911"/>
                <a:gd name="connsiteY11" fmla="*/ 277868 h 4742750"/>
                <a:gd name="connsiteX12" fmla="*/ 4386438 w 11146911"/>
                <a:gd name="connsiteY12" fmla="*/ 0 h 4742750"/>
                <a:gd name="connsiteX13" fmla="*/ 4970071 w 11146911"/>
                <a:gd name="connsiteY13" fmla="*/ 277868 h 4742750"/>
                <a:gd name="connsiteX14" fmla="*/ 4979950 w 11146911"/>
                <a:gd name="connsiteY14" fmla="*/ 291627 h 4742750"/>
                <a:gd name="connsiteX15" fmla="*/ 4989826 w 11146911"/>
                <a:gd name="connsiteY15" fmla="*/ 277868 h 4742750"/>
                <a:gd name="connsiteX16" fmla="*/ 5573459 w 11146911"/>
                <a:gd name="connsiteY16" fmla="*/ 0 h 4742750"/>
                <a:gd name="connsiteX17" fmla="*/ 6157091 w 11146911"/>
                <a:gd name="connsiteY17" fmla="*/ 277868 h 4742750"/>
                <a:gd name="connsiteX18" fmla="*/ 6166968 w 11146911"/>
                <a:gd name="connsiteY18" fmla="*/ 291627 h 4742750"/>
                <a:gd name="connsiteX19" fmla="*/ 6176845 w 11146911"/>
                <a:gd name="connsiteY19" fmla="*/ 277868 h 4742750"/>
                <a:gd name="connsiteX20" fmla="*/ 6760477 w 11146911"/>
                <a:gd name="connsiteY20" fmla="*/ 0 h 4742750"/>
                <a:gd name="connsiteX21" fmla="*/ 7344110 w 11146911"/>
                <a:gd name="connsiteY21" fmla="*/ 277868 h 4742750"/>
                <a:gd name="connsiteX22" fmla="*/ 7353987 w 11146911"/>
                <a:gd name="connsiteY22" fmla="*/ 291627 h 4742750"/>
                <a:gd name="connsiteX23" fmla="*/ 7363863 w 11146911"/>
                <a:gd name="connsiteY23" fmla="*/ 277868 h 4742750"/>
                <a:gd name="connsiteX24" fmla="*/ 7947496 w 11146911"/>
                <a:gd name="connsiteY24" fmla="*/ 0 h 4742750"/>
                <a:gd name="connsiteX25" fmla="*/ 8531128 w 11146911"/>
                <a:gd name="connsiteY25" fmla="*/ 277868 h 4742750"/>
                <a:gd name="connsiteX26" fmla="*/ 8541003 w 11146911"/>
                <a:gd name="connsiteY26" fmla="*/ 291625 h 4742750"/>
                <a:gd name="connsiteX27" fmla="*/ 8550880 w 11146911"/>
                <a:gd name="connsiteY27" fmla="*/ 277868 h 4742750"/>
                <a:gd name="connsiteX28" fmla="*/ 9134512 w 11146911"/>
                <a:gd name="connsiteY28" fmla="*/ 0 h 4742750"/>
                <a:gd name="connsiteX29" fmla="*/ 9718145 w 11146911"/>
                <a:gd name="connsiteY29" fmla="*/ 277868 h 4742750"/>
                <a:gd name="connsiteX30" fmla="*/ 9728022 w 11146911"/>
                <a:gd name="connsiteY30" fmla="*/ 291625 h 4742750"/>
                <a:gd name="connsiteX31" fmla="*/ 9737896 w 11146911"/>
                <a:gd name="connsiteY31" fmla="*/ 277868 h 4742750"/>
                <a:gd name="connsiteX32" fmla="*/ 10321529 w 11146911"/>
                <a:gd name="connsiteY32" fmla="*/ 0 h 4742750"/>
                <a:gd name="connsiteX33" fmla="*/ 11146911 w 11146911"/>
                <a:gd name="connsiteY33" fmla="*/ 948701 h 4742750"/>
                <a:gd name="connsiteX34" fmla="*/ 10905161 w 11146911"/>
                <a:gd name="connsiteY34" fmla="*/ 1619535 h 4742750"/>
                <a:gd name="connsiteX35" fmla="*/ 10862453 w 11146911"/>
                <a:gd name="connsiteY35" fmla="*/ 1660037 h 4742750"/>
                <a:gd name="connsiteX36" fmla="*/ 10905161 w 11146911"/>
                <a:gd name="connsiteY36" fmla="*/ 1700540 h 4742750"/>
                <a:gd name="connsiteX37" fmla="*/ 11146911 w 11146911"/>
                <a:gd name="connsiteY37" fmla="*/ 2371373 h 4742750"/>
                <a:gd name="connsiteX38" fmla="*/ 10905161 w 11146911"/>
                <a:gd name="connsiteY38" fmla="*/ 3042207 h 4742750"/>
                <a:gd name="connsiteX39" fmla="*/ 10862451 w 11146911"/>
                <a:gd name="connsiteY39" fmla="*/ 3082712 h 4742750"/>
                <a:gd name="connsiteX40" fmla="*/ 10905161 w 11146911"/>
                <a:gd name="connsiteY40" fmla="*/ 3123214 h 4742750"/>
                <a:gd name="connsiteX41" fmla="*/ 11146911 w 11146911"/>
                <a:gd name="connsiteY41" fmla="*/ 3794048 h 4742750"/>
                <a:gd name="connsiteX42" fmla="*/ 10321529 w 11146911"/>
                <a:gd name="connsiteY42" fmla="*/ 4742750 h 4742750"/>
                <a:gd name="connsiteX43" fmla="*/ 9737896 w 11146911"/>
                <a:gd name="connsiteY43" fmla="*/ 4464881 h 4742750"/>
                <a:gd name="connsiteX44" fmla="*/ 9728016 w 11146911"/>
                <a:gd name="connsiteY44" fmla="*/ 4451118 h 4742750"/>
                <a:gd name="connsiteX45" fmla="*/ 9718135 w 11146911"/>
                <a:gd name="connsiteY45" fmla="*/ 4464881 h 4742750"/>
                <a:gd name="connsiteX46" fmla="*/ 9134503 w 11146911"/>
                <a:gd name="connsiteY46" fmla="*/ 4742750 h 4742750"/>
                <a:gd name="connsiteX47" fmla="*/ 8550870 w 11146911"/>
                <a:gd name="connsiteY47" fmla="*/ 4464881 h 4742750"/>
                <a:gd name="connsiteX48" fmla="*/ 8540995 w 11146911"/>
                <a:gd name="connsiteY48" fmla="*/ 4451124 h 4742750"/>
                <a:gd name="connsiteX49" fmla="*/ 8531119 w 11146911"/>
                <a:gd name="connsiteY49" fmla="*/ 4464881 h 4742750"/>
                <a:gd name="connsiteX50" fmla="*/ 7947486 w 11146911"/>
                <a:gd name="connsiteY50" fmla="*/ 4742750 h 4742750"/>
                <a:gd name="connsiteX51" fmla="*/ 7363854 w 11146911"/>
                <a:gd name="connsiteY51" fmla="*/ 4464881 h 4742750"/>
                <a:gd name="connsiteX52" fmla="*/ 7353977 w 11146911"/>
                <a:gd name="connsiteY52" fmla="*/ 4451122 h 4742750"/>
                <a:gd name="connsiteX53" fmla="*/ 7344100 w 11146911"/>
                <a:gd name="connsiteY53" fmla="*/ 4464881 h 4742750"/>
                <a:gd name="connsiteX54" fmla="*/ 6760468 w 11146911"/>
                <a:gd name="connsiteY54" fmla="*/ 4742750 h 4742750"/>
                <a:gd name="connsiteX55" fmla="*/ 6176835 w 11146911"/>
                <a:gd name="connsiteY55" fmla="*/ 4464881 h 4742750"/>
                <a:gd name="connsiteX56" fmla="*/ 6166960 w 11146911"/>
                <a:gd name="connsiteY56" fmla="*/ 4451124 h 4742750"/>
                <a:gd name="connsiteX57" fmla="*/ 6157084 w 11146911"/>
                <a:gd name="connsiteY57" fmla="*/ 4464881 h 4742750"/>
                <a:gd name="connsiteX58" fmla="*/ 5573451 w 11146911"/>
                <a:gd name="connsiteY58" fmla="*/ 4742750 h 4742750"/>
                <a:gd name="connsiteX59" fmla="*/ 4989819 w 11146911"/>
                <a:gd name="connsiteY59" fmla="*/ 4464881 h 4742750"/>
                <a:gd name="connsiteX60" fmla="*/ 4979942 w 11146911"/>
                <a:gd name="connsiteY60" fmla="*/ 4451122 h 4742750"/>
                <a:gd name="connsiteX61" fmla="*/ 4970067 w 11146911"/>
                <a:gd name="connsiteY61" fmla="*/ 4464881 h 4742750"/>
                <a:gd name="connsiteX62" fmla="*/ 4386433 w 11146911"/>
                <a:gd name="connsiteY62" fmla="*/ 4742750 h 4742750"/>
                <a:gd name="connsiteX63" fmla="*/ 3802800 w 11146911"/>
                <a:gd name="connsiteY63" fmla="*/ 4464881 h 4742750"/>
                <a:gd name="connsiteX64" fmla="*/ 3792925 w 11146911"/>
                <a:gd name="connsiteY64" fmla="*/ 4451124 h 4742750"/>
                <a:gd name="connsiteX65" fmla="*/ 3783049 w 11146911"/>
                <a:gd name="connsiteY65" fmla="*/ 4464881 h 4742750"/>
                <a:gd name="connsiteX66" fmla="*/ 3199416 w 11146911"/>
                <a:gd name="connsiteY66" fmla="*/ 4742750 h 4742750"/>
                <a:gd name="connsiteX67" fmla="*/ 2615784 w 11146911"/>
                <a:gd name="connsiteY67" fmla="*/ 4464881 h 4742750"/>
                <a:gd name="connsiteX68" fmla="*/ 2605907 w 11146911"/>
                <a:gd name="connsiteY68" fmla="*/ 4451122 h 4742750"/>
                <a:gd name="connsiteX69" fmla="*/ 2596030 w 11146911"/>
                <a:gd name="connsiteY69" fmla="*/ 4464881 h 4742750"/>
                <a:gd name="connsiteX70" fmla="*/ 2012398 w 11146911"/>
                <a:gd name="connsiteY70" fmla="*/ 4742750 h 4742750"/>
                <a:gd name="connsiteX71" fmla="*/ 1428765 w 11146911"/>
                <a:gd name="connsiteY71" fmla="*/ 4464881 h 4742750"/>
                <a:gd name="connsiteX72" fmla="*/ 1418890 w 11146911"/>
                <a:gd name="connsiteY72" fmla="*/ 4451124 h 4742750"/>
                <a:gd name="connsiteX73" fmla="*/ 1409016 w 11146911"/>
                <a:gd name="connsiteY73" fmla="*/ 4464881 h 4742750"/>
                <a:gd name="connsiteX74" fmla="*/ 825381 w 11146911"/>
                <a:gd name="connsiteY74" fmla="*/ 4742750 h 4742750"/>
                <a:gd name="connsiteX75" fmla="*/ 0 w 11146911"/>
                <a:gd name="connsiteY75" fmla="*/ 3794048 h 4742750"/>
                <a:gd name="connsiteX76" fmla="*/ 241749 w 11146911"/>
                <a:gd name="connsiteY76" fmla="*/ 3123214 h 4742750"/>
                <a:gd name="connsiteX77" fmla="*/ 284459 w 11146911"/>
                <a:gd name="connsiteY77" fmla="*/ 3082712 h 4742750"/>
                <a:gd name="connsiteX78" fmla="*/ 241749 w 11146911"/>
                <a:gd name="connsiteY78" fmla="*/ 3042207 h 4742750"/>
                <a:gd name="connsiteX79" fmla="*/ 0 w 11146911"/>
                <a:gd name="connsiteY79" fmla="*/ 2371373 h 4742750"/>
                <a:gd name="connsiteX80" fmla="*/ 241749 w 11146911"/>
                <a:gd name="connsiteY80" fmla="*/ 1700540 h 4742750"/>
                <a:gd name="connsiteX81" fmla="*/ 284457 w 11146911"/>
                <a:gd name="connsiteY81" fmla="*/ 1660037 h 4742750"/>
                <a:gd name="connsiteX82" fmla="*/ 241749 w 11146911"/>
                <a:gd name="connsiteY82" fmla="*/ 1619535 h 4742750"/>
                <a:gd name="connsiteX83" fmla="*/ 0 w 11146911"/>
                <a:gd name="connsiteY83" fmla="*/ 948701 h 4742750"/>
                <a:gd name="connsiteX84" fmla="*/ 825381 w 11146911"/>
                <a:gd name="connsiteY84" fmla="*/ 0 h 474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46911" h="4742750" fill="none" extrusionOk="0">
                  <a:moveTo>
                    <a:pt x="825381" y="0"/>
                  </a:moveTo>
                  <a:cubicBezTo>
                    <a:pt x="1061088" y="-5699"/>
                    <a:pt x="1267045" y="104741"/>
                    <a:pt x="1409014" y="277868"/>
                  </a:cubicBezTo>
                  <a:cubicBezTo>
                    <a:pt x="1412650" y="282706"/>
                    <a:pt x="1415716" y="287506"/>
                    <a:pt x="1418890" y="291627"/>
                  </a:cubicBezTo>
                  <a:cubicBezTo>
                    <a:pt x="1422834" y="286124"/>
                    <a:pt x="1425249" y="281933"/>
                    <a:pt x="1428767" y="277868"/>
                  </a:cubicBezTo>
                  <a:cubicBezTo>
                    <a:pt x="1570475" y="109423"/>
                    <a:pt x="1781546" y="6748"/>
                    <a:pt x="2012400" y="0"/>
                  </a:cubicBezTo>
                  <a:cubicBezTo>
                    <a:pt x="2258103" y="9304"/>
                    <a:pt x="2409347" y="135777"/>
                    <a:pt x="2596032" y="277868"/>
                  </a:cubicBezTo>
                  <a:cubicBezTo>
                    <a:pt x="2598898" y="281493"/>
                    <a:pt x="2603913" y="288780"/>
                    <a:pt x="2605911" y="291627"/>
                  </a:cubicBezTo>
                  <a:cubicBezTo>
                    <a:pt x="2610391" y="285326"/>
                    <a:pt x="2612328" y="283658"/>
                    <a:pt x="2615787" y="277868"/>
                  </a:cubicBezTo>
                  <a:cubicBezTo>
                    <a:pt x="2764709" y="114135"/>
                    <a:pt x="2955193" y="53144"/>
                    <a:pt x="3199420" y="0"/>
                  </a:cubicBezTo>
                  <a:cubicBezTo>
                    <a:pt x="3457179" y="28629"/>
                    <a:pt x="3644433" y="108135"/>
                    <a:pt x="3783053" y="277868"/>
                  </a:cubicBezTo>
                  <a:cubicBezTo>
                    <a:pt x="3786308" y="281751"/>
                    <a:pt x="3788957" y="285409"/>
                    <a:pt x="3792929" y="291627"/>
                  </a:cubicBezTo>
                  <a:cubicBezTo>
                    <a:pt x="3797304" y="285671"/>
                    <a:pt x="3798627" y="285001"/>
                    <a:pt x="3802806" y="277868"/>
                  </a:cubicBezTo>
                  <a:cubicBezTo>
                    <a:pt x="3948103" y="160066"/>
                    <a:pt x="4152843" y="13421"/>
                    <a:pt x="4386438" y="0"/>
                  </a:cubicBezTo>
                  <a:cubicBezTo>
                    <a:pt x="4604010" y="-6425"/>
                    <a:pt x="4843006" y="95117"/>
                    <a:pt x="4970071" y="277868"/>
                  </a:cubicBezTo>
                  <a:cubicBezTo>
                    <a:pt x="4973284" y="283233"/>
                    <a:pt x="4976523" y="288136"/>
                    <a:pt x="4979950" y="291627"/>
                  </a:cubicBezTo>
                  <a:cubicBezTo>
                    <a:pt x="4982024" y="288150"/>
                    <a:pt x="4986799" y="281618"/>
                    <a:pt x="4989826" y="277868"/>
                  </a:cubicBezTo>
                  <a:cubicBezTo>
                    <a:pt x="5115736" y="97392"/>
                    <a:pt x="5350715" y="-28857"/>
                    <a:pt x="5573459" y="0"/>
                  </a:cubicBezTo>
                  <a:cubicBezTo>
                    <a:pt x="5795030" y="40431"/>
                    <a:pt x="6013208" y="113254"/>
                    <a:pt x="6157091" y="277868"/>
                  </a:cubicBezTo>
                  <a:cubicBezTo>
                    <a:pt x="6162158" y="284299"/>
                    <a:pt x="6161953" y="285555"/>
                    <a:pt x="6166968" y="291627"/>
                  </a:cubicBezTo>
                  <a:cubicBezTo>
                    <a:pt x="6171782" y="284832"/>
                    <a:pt x="6174460" y="282222"/>
                    <a:pt x="6176845" y="277868"/>
                  </a:cubicBezTo>
                  <a:cubicBezTo>
                    <a:pt x="6332754" y="110270"/>
                    <a:pt x="6532581" y="-9915"/>
                    <a:pt x="6760477" y="0"/>
                  </a:cubicBezTo>
                  <a:cubicBezTo>
                    <a:pt x="6970746" y="35431"/>
                    <a:pt x="7181312" y="64166"/>
                    <a:pt x="7344110" y="277868"/>
                  </a:cubicBezTo>
                  <a:cubicBezTo>
                    <a:pt x="7348149" y="282762"/>
                    <a:pt x="7351605" y="287483"/>
                    <a:pt x="7353987" y="291627"/>
                  </a:cubicBezTo>
                  <a:cubicBezTo>
                    <a:pt x="7356421" y="287636"/>
                    <a:pt x="7361502" y="280406"/>
                    <a:pt x="7363863" y="277868"/>
                  </a:cubicBezTo>
                  <a:cubicBezTo>
                    <a:pt x="7533056" y="66492"/>
                    <a:pt x="7744267" y="-5113"/>
                    <a:pt x="7947496" y="0"/>
                  </a:cubicBezTo>
                  <a:cubicBezTo>
                    <a:pt x="8182134" y="-33305"/>
                    <a:pt x="8419601" y="65041"/>
                    <a:pt x="8531128" y="277868"/>
                  </a:cubicBezTo>
                  <a:cubicBezTo>
                    <a:pt x="8534262" y="280907"/>
                    <a:pt x="8536892" y="285138"/>
                    <a:pt x="8541003" y="291625"/>
                  </a:cubicBezTo>
                  <a:cubicBezTo>
                    <a:pt x="8542991" y="287610"/>
                    <a:pt x="8548277" y="282580"/>
                    <a:pt x="8550880" y="277868"/>
                  </a:cubicBezTo>
                  <a:cubicBezTo>
                    <a:pt x="8648724" y="89174"/>
                    <a:pt x="8931030" y="-22622"/>
                    <a:pt x="9134512" y="0"/>
                  </a:cubicBezTo>
                  <a:cubicBezTo>
                    <a:pt x="9353642" y="37278"/>
                    <a:pt x="9576784" y="67742"/>
                    <a:pt x="9718145" y="277868"/>
                  </a:cubicBezTo>
                  <a:cubicBezTo>
                    <a:pt x="9720232" y="281097"/>
                    <a:pt x="9722896" y="284887"/>
                    <a:pt x="9728022" y="291625"/>
                  </a:cubicBezTo>
                  <a:cubicBezTo>
                    <a:pt x="9731216" y="287442"/>
                    <a:pt x="9735312" y="281099"/>
                    <a:pt x="9737896" y="277868"/>
                  </a:cubicBezTo>
                  <a:cubicBezTo>
                    <a:pt x="9880627" y="78447"/>
                    <a:pt x="10096486" y="37502"/>
                    <a:pt x="10321529" y="0"/>
                  </a:cubicBezTo>
                  <a:cubicBezTo>
                    <a:pt x="10859946" y="-68726"/>
                    <a:pt x="11207682" y="376896"/>
                    <a:pt x="11146911" y="948701"/>
                  </a:cubicBezTo>
                  <a:cubicBezTo>
                    <a:pt x="11174128" y="1218492"/>
                    <a:pt x="11060827" y="1480311"/>
                    <a:pt x="10905161" y="1619535"/>
                  </a:cubicBezTo>
                  <a:cubicBezTo>
                    <a:pt x="10889745" y="1633853"/>
                    <a:pt x="10877530" y="1642530"/>
                    <a:pt x="10862453" y="1660037"/>
                  </a:cubicBezTo>
                  <a:cubicBezTo>
                    <a:pt x="10883728" y="1678227"/>
                    <a:pt x="10892133" y="1690616"/>
                    <a:pt x="10905161" y="1700540"/>
                  </a:cubicBezTo>
                  <a:cubicBezTo>
                    <a:pt x="11057639" y="1896488"/>
                    <a:pt x="11182599" y="2095996"/>
                    <a:pt x="11146911" y="2371373"/>
                  </a:cubicBezTo>
                  <a:cubicBezTo>
                    <a:pt x="11130875" y="2659295"/>
                    <a:pt x="11077966" y="2865005"/>
                    <a:pt x="10905161" y="3042207"/>
                  </a:cubicBezTo>
                  <a:cubicBezTo>
                    <a:pt x="10884216" y="3060146"/>
                    <a:pt x="10881758" y="3062140"/>
                    <a:pt x="10862451" y="3082712"/>
                  </a:cubicBezTo>
                  <a:cubicBezTo>
                    <a:pt x="10873589" y="3094444"/>
                    <a:pt x="10895394" y="3115790"/>
                    <a:pt x="10905161" y="3123214"/>
                  </a:cubicBezTo>
                  <a:cubicBezTo>
                    <a:pt x="11014101" y="3301750"/>
                    <a:pt x="11113604" y="3480139"/>
                    <a:pt x="11146911" y="3794048"/>
                  </a:cubicBezTo>
                  <a:cubicBezTo>
                    <a:pt x="11166634" y="4305646"/>
                    <a:pt x="10772555" y="4762132"/>
                    <a:pt x="10321529" y="4742750"/>
                  </a:cubicBezTo>
                  <a:cubicBezTo>
                    <a:pt x="10099020" y="4733224"/>
                    <a:pt x="9892910" y="4627543"/>
                    <a:pt x="9737896" y="4464881"/>
                  </a:cubicBezTo>
                  <a:cubicBezTo>
                    <a:pt x="9734228" y="4460748"/>
                    <a:pt x="9731528" y="4454861"/>
                    <a:pt x="9728016" y="4451118"/>
                  </a:cubicBezTo>
                  <a:cubicBezTo>
                    <a:pt x="9725573" y="4455596"/>
                    <a:pt x="9722956" y="4458867"/>
                    <a:pt x="9718135" y="4464881"/>
                  </a:cubicBezTo>
                  <a:cubicBezTo>
                    <a:pt x="9524845" y="4613618"/>
                    <a:pt x="9346115" y="4739938"/>
                    <a:pt x="9134503" y="4742750"/>
                  </a:cubicBezTo>
                  <a:cubicBezTo>
                    <a:pt x="8932123" y="4767166"/>
                    <a:pt x="8656025" y="4633580"/>
                    <a:pt x="8550870" y="4464881"/>
                  </a:cubicBezTo>
                  <a:cubicBezTo>
                    <a:pt x="8547485" y="4460665"/>
                    <a:pt x="8545931" y="4456783"/>
                    <a:pt x="8540995" y="4451124"/>
                  </a:cubicBezTo>
                  <a:cubicBezTo>
                    <a:pt x="8535860" y="4456955"/>
                    <a:pt x="8535582" y="4458273"/>
                    <a:pt x="8531119" y="4464881"/>
                  </a:cubicBezTo>
                  <a:cubicBezTo>
                    <a:pt x="8334467" y="4666990"/>
                    <a:pt x="8185691" y="4784341"/>
                    <a:pt x="7947486" y="4742750"/>
                  </a:cubicBezTo>
                  <a:cubicBezTo>
                    <a:pt x="7739095" y="4727343"/>
                    <a:pt x="7488701" y="4632449"/>
                    <a:pt x="7363854" y="4464881"/>
                  </a:cubicBezTo>
                  <a:cubicBezTo>
                    <a:pt x="7360073" y="4458847"/>
                    <a:pt x="7357805" y="4457883"/>
                    <a:pt x="7353977" y="4451122"/>
                  </a:cubicBezTo>
                  <a:cubicBezTo>
                    <a:pt x="7351267" y="4455556"/>
                    <a:pt x="7347425" y="4461189"/>
                    <a:pt x="7344100" y="4464881"/>
                  </a:cubicBezTo>
                  <a:cubicBezTo>
                    <a:pt x="7217611" y="4596450"/>
                    <a:pt x="6981852" y="4735203"/>
                    <a:pt x="6760468" y="4742750"/>
                  </a:cubicBezTo>
                  <a:cubicBezTo>
                    <a:pt x="6510661" y="4734996"/>
                    <a:pt x="6300406" y="4664948"/>
                    <a:pt x="6176835" y="4464881"/>
                  </a:cubicBezTo>
                  <a:cubicBezTo>
                    <a:pt x="6173553" y="4460555"/>
                    <a:pt x="6170260" y="4455474"/>
                    <a:pt x="6166960" y="4451124"/>
                  </a:cubicBezTo>
                  <a:cubicBezTo>
                    <a:pt x="6164956" y="4455334"/>
                    <a:pt x="6159566" y="4460963"/>
                    <a:pt x="6157084" y="4464881"/>
                  </a:cubicBezTo>
                  <a:cubicBezTo>
                    <a:pt x="5992497" y="4648233"/>
                    <a:pt x="5761720" y="4745525"/>
                    <a:pt x="5573451" y="4742750"/>
                  </a:cubicBezTo>
                  <a:cubicBezTo>
                    <a:pt x="5349603" y="4752872"/>
                    <a:pt x="5152137" y="4644094"/>
                    <a:pt x="4989819" y="4464881"/>
                  </a:cubicBezTo>
                  <a:cubicBezTo>
                    <a:pt x="4987919" y="4461364"/>
                    <a:pt x="4983050" y="4454876"/>
                    <a:pt x="4979942" y="4451122"/>
                  </a:cubicBezTo>
                  <a:cubicBezTo>
                    <a:pt x="4975277" y="4457243"/>
                    <a:pt x="4974052" y="4460687"/>
                    <a:pt x="4970067" y="4464881"/>
                  </a:cubicBezTo>
                  <a:cubicBezTo>
                    <a:pt x="4829712" y="4654971"/>
                    <a:pt x="4604845" y="4749417"/>
                    <a:pt x="4386433" y="4742750"/>
                  </a:cubicBezTo>
                  <a:cubicBezTo>
                    <a:pt x="4126195" y="4773203"/>
                    <a:pt x="3947219" y="4684671"/>
                    <a:pt x="3802800" y="4464881"/>
                  </a:cubicBezTo>
                  <a:cubicBezTo>
                    <a:pt x="3798382" y="4459499"/>
                    <a:pt x="3796193" y="4456628"/>
                    <a:pt x="3792925" y="4451124"/>
                  </a:cubicBezTo>
                  <a:cubicBezTo>
                    <a:pt x="3788029" y="4457166"/>
                    <a:pt x="3785654" y="4462341"/>
                    <a:pt x="3783049" y="4464881"/>
                  </a:cubicBezTo>
                  <a:cubicBezTo>
                    <a:pt x="3636945" y="4649722"/>
                    <a:pt x="3406759" y="4745072"/>
                    <a:pt x="3199416" y="4742750"/>
                  </a:cubicBezTo>
                  <a:cubicBezTo>
                    <a:pt x="2941418" y="4763426"/>
                    <a:pt x="2754650" y="4637130"/>
                    <a:pt x="2615784" y="4464881"/>
                  </a:cubicBezTo>
                  <a:cubicBezTo>
                    <a:pt x="2611971" y="4460295"/>
                    <a:pt x="2609931" y="4457127"/>
                    <a:pt x="2605907" y="4451122"/>
                  </a:cubicBezTo>
                  <a:cubicBezTo>
                    <a:pt x="2602466" y="4455227"/>
                    <a:pt x="2599567" y="4459315"/>
                    <a:pt x="2596030" y="4464881"/>
                  </a:cubicBezTo>
                  <a:cubicBezTo>
                    <a:pt x="2414306" y="4604814"/>
                    <a:pt x="2235862" y="4751008"/>
                    <a:pt x="2012398" y="4742750"/>
                  </a:cubicBezTo>
                  <a:cubicBezTo>
                    <a:pt x="1763253" y="4748215"/>
                    <a:pt x="1566998" y="4634720"/>
                    <a:pt x="1428765" y="4464881"/>
                  </a:cubicBezTo>
                  <a:cubicBezTo>
                    <a:pt x="1424542" y="4460261"/>
                    <a:pt x="1422545" y="4456262"/>
                    <a:pt x="1418890" y="4451124"/>
                  </a:cubicBezTo>
                  <a:cubicBezTo>
                    <a:pt x="1416159" y="4454091"/>
                    <a:pt x="1411788" y="4460826"/>
                    <a:pt x="1409016" y="4464881"/>
                  </a:cubicBezTo>
                  <a:cubicBezTo>
                    <a:pt x="1258747" y="4665846"/>
                    <a:pt x="1050173" y="4723957"/>
                    <a:pt x="825381" y="4742750"/>
                  </a:cubicBezTo>
                  <a:cubicBezTo>
                    <a:pt x="428228" y="4797836"/>
                    <a:pt x="-2325" y="4383575"/>
                    <a:pt x="0" y="3794048"/>
                  </a:cubicBezTo>
                  <a:cubicBezTo>
                    <a:pt x="-12113" y="3513341"/>
                    <a:pt x="108894" y="3277965"/>
                    <a:pt x="241749" y="3123214"/>
                  </a:cubicBezTo>
                  <a:cubicBezTo>
                    <a:pt x="252072" y="3109485"/>
                    <a:pt x="267540" y="3097021"/>
                    <a:pt x="284459" y="3082712"/>
                  </a:cubicBezTo>
                  <a:cubicBezTo>
                    <a:pt x="272040" y="3073893"/>
                    <a:pt x="261768" y="3063489"/>
                    <a:pt x="241749" y="3042207"/>
                  </a:cubicBezTo>
                  <a:cubicBezTo>
                    <a:pt x="108370" y="2879732"/>
                    <a:pt x="53506" y="2636094"/>
                    <a:pt x="0" y="2371373"/>
                  </a:cubicBezTo>
                  <a:cubicBezTo>
                    <a:pt x="-12960" y="2129382"/>
                    <a:pt x="87272" y="1873532"/>
                    <a:pt x="241749" y="1700540"/>
                  </a:cubicBezTo>
                  <a:cubicBezTo>
                    <a:pt x="249422" y="1690565"/>
                    <a:pt x="267828" y="1673897"/>
                    <a:pt x="284457" y="1660037"/>
                  </a:cubicBezTo>
                  <a:cubicBezTo>
                    <a:pt x="267388" y="1644942"/>
                    <a:pt x="255100" y="1635718"/>
                    <a:pt x="241749" y="1619535"/>
                  </a:cubicBezTo>
                  <a:cubicBezTo>
                    <a:pt x="70056" y="1432641"/>
                    <a:pt x="-17448" y="1204246"/>
                    <a:pt x="0" y="948701"/>
                  </a:cubicBezTo>
                  <a:cubicBezTo>
                    <a:pt x="-36056" y="448232"/>
                    <a:pt x="339221" y="-72309"/>
                    <a:pt x="825381" y="0"/>
                  </a:cubicBezTo>
                  <a:close/>
                </a:path>
                <a:path w="11146911" h="4742750" stroke="0" extrusionOk="0">
                  <a:moveTo>
                    <a:pt x="825381" y="0"/>
                  </a:moveTo>
                  <a:cubicBezTo>
                    <a:pt x="1073818" y="-29674"/>
                    <a:pt x="1236179" y="145892"/>
                    <a:pt x="1409014" y="277868"/>
                  </a:cubicBezTo>
                  <a:cubicBezTo>
                    <a:pt x="1412528" y="283839"/>
                    <a:pt x="1416198" y="287670"/>
                    <a:pt x="1418890" y="291627"/>
                  </a:cubicBezTo>
                  <a:cubicBezTo>
                    <a:pt x="1423018" y="285222"/>
                    <a:pt x="1425105" y="282558"/>
                    <a:pt x="1428767" y="277868"/>
                  </a:cubicBezTo>
                  <a:cubicBezTo>
                    <a:pt x="1586215" y="90752"/>
                    <a:pt x="1838645" y="7613"/>
                    <a:pt x="2012400" y="0"/>
                  </a:cubicBezTo>
                  <a:cubicBezTo>
                    <a:pt x="2228338" y="-19058"/>
                    <a:pt x="2413917" y="123083"/>
                    <a:pt x="2596032" y="277868"/>
                  </a:cubicBezTo>
                  <a:cubicBezTo>
                    <a:pt x="2598627" y="281999"/>
                    <a:pt x="2602528" y="285495"/>
                    <a:pt x="2605911" y="291627"/>
                  </a:cubicBezTo>
                  <a:cubicBezTo>
                    <a:pt x="2609492" y="287800"/>
                    <a:pt x="2611837" y="282913"/>
                    <a:pt x="2615787" y="277868"/>
                  </a:cubicBezTo>
                  <a:cubicBezTo>
                    <a:pt x="2803428" y="130613"/>
                    <a:pt x="2978865" y="-2506"/>
                    <a:pt x="3199420" y="0"/>
                  </a:cubicBezTo>
                  <a:cubicBezTo>
                    <a:pt x="3384647" y="27844"/>
                    <a:pt x="3597938" y="93520"/>
                    <a:pt x="3783053" y="277868"/>
                  </a:cubicBezTo>
                  <a:cubicBezTo>
                    <a:pt x="3786034" y="281573"/>
                    <a:pt x="3788572" y="284717"/>
                    <a:pt x="3792929" y="291627"/>
                  </a:cubicBezTo>
                  <a:cubicBezTo>
                    <a:pt x="3795716" y="286556"/>
                    <a:pt x="3798632" y="282819"/>
                    <a:pt x="3802806" y="277868"/>
                  </a:cubicBezTo>
                  <a:cubicBezTo>
                    <a:pt x="3948607" y="162926"/>
                    <a:pt x="4148357" y="11497"/>
                    <a:pt x="4386438" y="0"/>
                  </a:cubicBezTo>
                  <a:cubicBezTo>
                    <a:pt x="4607375" y="-18092"/>
                    <a:pt x="4857416" y="139143"/>
                    <a:pt x="4970071" y="277868"/>
                  </a:cubicBezTo>
                  <a:cubicBezTo>
                    <a:pt x="4971886" y="281773"/>
                    <a:pt x="4976682" y="287784"/>
                    <a:pt x="4979950" y="291627"/>
                  </a:cubicBezTo>
                  <a:cubicBezTo>
                    <a:pt x="4983090" y="286003"/>
                    <a:pt x="4986200" y="282151"/>
                    <a:pt x="4989826" y="277868"/>
                  </a:cubicBezTo>
                  <a:cubicBezTo>
                    <a:pt x="5130340" y="90220"/>
                    <a:pt x="5297304" y="-13487"/>
                    <a:pt x="5573459" y="0"/>
                  </a:cubicBezTo>
                  <a:cubicBezTo>
                    <a:pt x="5783443" y="14550"/>
                    <a:pt x="6036093" y="145369"/>
                    <a:pt x="6157091" y="277868"/>
                  </a:cubicBezTo>
                  <a:cubicBezTo>
                    <a:pt x="6159688" y="281332"/>
                    <a:pt x="6164087" y="288388"/>
                    <a:pt x="6166968" y="291627"/>
                  </a:cubicBezTo>
                  <a:cubicBezTo>
                    <a:pt x="6170664" y="286955"/>
                    <a:pt x="6173339" y="282262"/>
                    <a:pt x="6176845" y="277868"/>
                  </a:cubicBezTo>
                  <a:cubicBezTo>
                    <a:pt x="6326337" y="113351"/>
                    <a:pt x="6527745" y="-1929"/>
                    <a:pt x="6760477" y="0"/>
                  </a:cubicBezTo>
                  <a:cubicBezTo>
                    <a:pt x="6993114" y="-8174"/>
                    <a:pt x="7203741" y="117951"/>
                    <a:pt x="7344110" y="277868"/>
                  </a:cubicBezTo>
                  <a:cubicBezTo>
                    <a:pt x="7347751" y="283053"/>
                    <a:pt x="7348618" y="285311"/>
                    <a:pt x="7353987" y="291627"/>
                  </a:cubicBezTo>
                  <a:cubicBezTo>
                    <a:pt x="7355624" y="288411"/>
                    <a:pt x="7359989" y="284224"/>
                    <a:pt x="7363863" y="277868"/>
                  </a:cubicBezTo>
                  <a:cubicBezTo>
                    <a:pt x="7485074" y="138657"/>
                    <a:pt x="7721867" y="-18341"/>
                    <a:pt x="7947496" y="0"/>
                  </a:cubicBezTo>
                  <a:cubicBezTo>
                    <a:pt x="8229342" y="-2561"/>
                    <a:pt x="8434238" y="121478"/>
                    <a:pt x="8531128" y="277868"/>
                  </a:cubicBezTo>
                  <a:cubicBezTo>
                    <a:pt x="8533690" y="282174"/>
                    <a:pt x="8537853" y="286971"/>
                    <a:pt x="8541003" y="291625"/>
                  </a:cubicBezTo>
                  <a:cubicBezTo>
                    <a:pt x="8543759" y="287021"/>
                    <a:pt x="8548167" y="281776"/>
                    <a:pt x="8550880" y="277868"/>
                  </a:cubicBezTo>
                  <a:cubicBezTo>
                    <a:pt x="8729666" y="116060"/>
                    <a:pt x="8883875" y="-13266"/>
                    <a:pt x="9134512" y="0"/>
                  </a:cubicBezTo>
                  <a:cubicBezTo>
                    <a:pt x="9378565" y="-8310"/>
                    <a:pt x="9573558" y="87178"/>
                    <a:pt x="9718145" y="277868"/>
                  </a:cubicBezTo>
                  <a:cubicBezTo>
                    <a:pt x="9720826" y="282857"/>
                    <a:pt x="9726499" y="288508"/>
                    <a:pt x="9728022" y="291625"/>
                  </a:cubicBezTo>
                  <a:cubicBezTo>
                    <a:pt x="9731429" y="285793"/>
                    <a:pt x="9734568" y="282820"/>
                    <a:pt x="9737896" y="277868"/>
                  </a:cubicBezTo>
                  <a:cubicBezTo>
                    <a:pt x="9905066" y="103652"/>
                    <a:pt x="10059558" y="17276"/>
                    <a:pt x="10321529" y="0"/>
                  </a:cubicBezTo>
                  <a:cubicBezTo>
                    <a:pt x="10776281" y="128825"/>
                    <a:pt x="11188005" y="351326"/>
                    <a:pt x="11146911" y="948701"/>
                  </a:cubicBezTo>
                  <a:cubicBezTo>
                    <a:pt x="11138211" y="1186209"/>
                    <a:pt x="11036318" y="1420623"/>
                    <a:pt x="10905161" y="1619535"/>
                  </a:cubicBezTo>
                  <a:cubicBezTo>
                    <a:pt x="10890589" y="1636874"/>
                    <a:pt x="10877750" y="1646595"/>
                    <a:pt x="10862453" y="1660037"/>
                  </a:cubicBezTo>
                  <a:cubicBezTo>
                    <a:pt x="10874841" y="1671371"/>
                    <a:pt x="10894621" y="1688741"/>
                    <a:pt x="10905161" y="1700540"/>
                  </a:cubicBezTo>
                  <a:cubicBezTo>
                    <a:pt x="11073084" y="1878122"/>
                    <a:pt x="11165676" y="2146741"/>
                    <a:pt x="11146911" y="2371373"/>
                  </a:cubicBezTo>
                  <a:cubicBezTo>
                    <a:pt x="11135739" y="2618025"/>
                    <a:pt x="11059390" y="2907977"/>
                    <a:pt x="10905161" y="3042207"/>
                  </a:cubicBezTo>
                  <a:cubicBezTo>
                    <a:pt x="10885372" y="3062185"/>
                    <a:pt x="10881878" y="3066923"/>
                    <a:pt x="10862451" y="3082712"/>
                  </a:cubicBezTo>
                  <a:cubicBezTo>
                    <a:pt x="10876945" y="3095996"/>
                    <a:pt x="10887894" y="3107902"/>
                    <a:pt x="10905161" y="3123214"/>
                  </a:cubicBezTo>
                  <a:cubicBezTo>
                    <a:pt x="11022349" y="3255578"/>
                    <a:pt x="11103084" y="3508489"/>
                    <a:pt x="11146911" y="3794048"/>
                  </a:cubicBezTo>
                  <a:cubicBezTo>
                    <a:pt x="11190838" y="4238223"/>
                    <a:pt x="10768339" y="4760445"/>
                    <a:pt x="10321529" y="4742750"/>
                  </a:cubicBezTo>
                  <a:cubicBezTo>
                    <a:pt x="10106323" y="4691437"/>
                    <a:pt x="9893907" y="4642131"/>
                    <a:pt x="9737896" y="4464881"/>
                  </a:cubicBezTo>
                  <a:cubicBezTo>
                    <a:pt x="9733976" y="4459403"/>
                    <a:pt x="9732038" y="4455484"/>
                    <a:pt x="9728016" y="4451118"/>
                  </a:cubicBezTo>
                  <a:cubicBezTo>
                    <a:pt x="9725773" y="4454126"/>
                    <a:pt x="9721211" y="4460303"/>
                    <a:pt x="9718135" y="4464881"/>
                  </a:cubicBezTo>
                  <a:cubicBezTo>
                    <a:pt x="9572907" y="4653019"/>
                    <a:pt x="9371101" y="4757396"/>
                    <a:pt x="9134503" y="4742750"/>
                  </a:cubicBezTo>
                  <a:cubicBezTo>
                    <a:pt x="8904598" y="4748468"/>
                    <a:pt x="8693215" y="4646902"/>
                    <a:pt x="8550870" y="4464881"/>
                  </a:cubicBezTo>
                  <a:cubicBezTo>
                    <a:pt x="8546667" y="4457716"/>
                    <a:pt x="8542899" y="4454406"/>
                    <a:pt x="8540995" y="4451124"/>
                  </a:cubicBezTo>
                  <a:cubicBezTo>
                    <a:pt x="8536969" y="4456221"/>
                    <a:pt x="8534558" y="4458813"/>
                    <a:pt x="8531119" y="4464881"/>
                  </a:cubicBezTo>
                  <a:cubicBezTo>
                    <a:pt x="8404977" y="4600804"/>
                    <a:pt x="8226596" y="4722986"/>
                    <a:pt x="7947486" y="4742750"/>
                  </a:cubicBezTo>
                  <a:cubicBezTo>
                    <a:pt x="7733946" y="4737296"/>
                    <a:pt x="7515420" y="4620786"/>
                    <a:pt x="7363854" y="4464881"/>
                  </a:cubicBezTo>
                  <a:cubicBezTo>
                    <a:pt x="7359048" y="4458084"/>
                    <a:pt x="7356412" y="4453635"/>
                    <a:pt x="7353977" y="4451122"/>
                  </a:cubicBezTo>
                  <a:cubicBezTo>
                    <a:pt x="7349648" y="4456630"/>
                    <a:pt x="7345889" y="4461567"/>
                    <a:pt x="7344100" y="4464881"/>
                  </a:cubicBezTo>
                  <a:cubicBezTo>
                    <a:pt x="7247986" y="4632458"/>
                    <a:pt x="6942652" y="4745813"/>
                    <a:pt x="6760468" y="4742750"/>
                  </a:cubicBezTo>
                  <a:cubicBezTo>
                    <a:pt x="6514838" y="4758877"/>
                    <a:pt x="6333550" y="4601304"/>
                    <a:pt x="6176835" y="4464881"/>
                  </a:cubicBezTo>
                  <a:cubicBezTo>
                    <a:pt x="6173806" y="4461355"/>
                    <a:pt x="6169970" y="4456148"/>
                    <a:pt x="6166960" y="4451124"/>
                  </a:cubicBezTo>
                  <a:cubicBezTo>
                    <a:pt x="6162167" y="4457644"/>
                    <a:pt x="6159748" y="4460712"/>
                    <a:pt x="6157084" y="4464881"/>
                  </a:cubicBezTo>
                  <a:cubicBezTo>
                    <a:pt x="6025449" y="4609629"/>
                    <a:pt x="5843333" y="4708427"/>
                    <a:pt x="5573451" y="4742750"/>
                  </a:cubicBezTo>
                  <a:cubicBezTo>
                    <a:pt x="5381753" y="4768515"/>
                    <a:pt x="5157319" y="4657845"/>
                    <a:pt x="4989819" y="4464881"/>
                  </a:cubicBezTo>
                  <a:cubicBezTo>
                    <a:pt x="4985350" y="4459704"/>
                    <a:pt x="4982490" y="4454756"/>
                    <a:pt x="4979942" y="4451122"/>
                  </a:cubicBezTo>
                  <a:cubicBezTo>
                    <a:pt x="4976237" y="4455983"/>
                    <a:pt x="4974492" y="4458447"/>
                    <a:pt x="4970067" y="4464881"/>
                  </a:cubicBezTo>
                  <a:cubicBezTo>
                    <a:pt x="4829165" y="4650259"/>
                    <a:pt x="4580177" y="4701277"/>
                    <a:pt x="4386433" y="4742750"/>
                  </a:cubicBezTo>
                  <a:cubicBezTo>
                    <a:pt x="4173952" y="4772663"/>
                    <a:pt x="3901074" y="4636310"/>
                    <a:pt x="3802800" y="4464881"/>
                  </a:cubicBezTo>
                  <a:cubicBezTo>
                    <a:pt x="3798231" y="4459382"/>
                    <a:pt x="3797667" y="4457215"/>
                    <a:pt x="3792925" y="4451124"/>
                  </a:cubicBezTo>
                  <a:cubicBezTo>
                    <a:pt x="3788590" y="4456623"/>
                    <a:pt x="3785087" y="4460709"/>
                    <a:pt x="3783049" y="4464881"/>
                  </a:cubicBezTo>
                  <a:cubicBezTo>
                    <a:pt x="3626044" y="4620330"/>
                    <a:pt x="3419978" y="4744596"/>
                    <a:pt x="3199416" y="4742750"/>
                  </a:cubicBezTo>
                  <a:cubicBezTo>
                    <a:pt x="2976518" y="4745609"/>
                    <a:pt x="2723305" y="4649173"/>
                    <a:pt x="2615784" y="4464881"/>
                  </a:cubicBezTo>
                  <a:cubicBezTo>
                    <a:pt x="2612799" y="4461031"/>
                    <a:pt x="2609257" y="4455541"/>
                    <a:pt x="2605907" y="4451122"/>
                  </a:cubicBezTo>
                  <a:cubicBezTo>
                    <a:pt x="2601515" y="4455904"/>
                    <a:pt x="2599058" y="4461950"/>
                    <a:pt x="2596030" y="4464881"/>
                  </a:cubicBezTo>
                  <a:cubicBezTo>
                    <a:pt x="2495673" y="4641876"/>
                    <a:pt x="2230981" y="4739876"/>
                    <a:pt x="2012398" y="4742750"/>
                  </a:cubicBezTo>
                  <a:cubicBezTo>
                    <a:pt x="1790841" y="4780373"/>
                    <a:pt x="1569263" y="4596919"/>
                    <a:pt x="1428765" y="4464881"/>
                  </a:cubicBezTo>
                  <a:cubicBezTo>
                    <a:pt x="1425391" y="4459724"/>
                    <a:pt x="1422242" y="4457147"/>
                    <a:pt x="1418890" y="4451124"/>
                  </a:cubicBezTo>
                  <a:cubicBezTo>
                    <a:pt x="1413872" y="4456913"/>
                    <a:pt x="1411691" y="4460415"/>
                    <a:pt x="1409016" y="4464881"/>
                  </a:cubicBezTo>
                  <a:cubicBezTo>
                    <a:pt x="1250597" y="4676022"/>
                    <a:pt x="1081121" y="4733806"/>
                    <a:pt x="825381" y="4742750"/>
                  </a:cubicBezTo>
                  <a:cubicBezTo>
                    <a:pt x="411177" y="4801140"/>
                    <a:pt x="61424" y="4359740"/>
                    <a:pt x="0" y="3794048"/>
                  </a:cubicBezTo>
                  <a:cubicBezTo>
                    <a:pt x="-32467" y="3539889"/>
                    <a:pt x="114521" y="3291800"/>
                    <a:pt x="241749" y="3123214"/>
                  </a:cubicBezTo>
                  <a:cubicBezTo>
                    <a:pt x="257452" y="3110250"/>
                    <a:pt x="269448" y="3099987"/>
                    <a:pt x="284459" y="3082712"/>
                  </a:cubicBezTo>
                  <a:cubicBezTo>
                    <a:pt x="266259" y="3061508"/>
                    <a:pt x="253699" y="3052693"/>
                    <a:pt x="241749" y="3042207"/>
                  </a:cubicBezTo>
                  <a:cubicBezTo>
                    <a:pt x="89305" y="2854582"/>
                    <a:pt x="-33889" y="2627754"/>
                    <a:pt x="0" y="2371373"/>
                  </a:cubicBezTo>
                  <a:cubicBezTo>
                    <a:pt x="-5836" y="2080088"/>
                    <a:pt x="113045" y="1870706"/>
                    <a:pt x="241749" y="1700540"/>
                  </a:cubicBezTo>
                  <a:cubicBezTo>
                    <a:pt x="256796" y="1682264"/>
                    <a:pt x="265355" y="1675230"/>
                    <a:pt x="284457" y="1660037"/>
                  </a:cubicBezTo>
                  <a:cubicBezTo>
                    <a:pt x="263104" y="1640946"/>
                    <a:pt x="251591" y="1628943"/>
                    <a:pt x="241749" y="1619535"/>
                  </a:cubicBezTo>
                  <a:cubicBezTo>
                    <a:pt x="93556" y="1436034"/>
                    <a:pt x="16889" y="1168217"/>
                    <a:pt x="0" y="948701"/>
                  </a:cubicBezTo>
                  <a:cubicBezTo>
                    <a:pt x="81897" y="498541"/>
                    <a:pt x="433895" y="-16564"/>
                    <a:pt x="825381"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16" name="文本框 44">
              <a:extLst>
                <a:ext uri="{FF2B5EF4-FFF2-40B4-BE49-F238E27FC236}">
                  <a16:creationId xmlns:a16="http://schemas.microsoft.com/office/drawing/2014/main" id="{22995FB8-9034-987A-9FED-57A26C5A0DE0}"/>
                </a:ext>
              </a:extLst>
            </p:cNvPr>
            <p:cNvSpPr txBox="1"/>
            <p:nvPr/>
          </p:nvSpPr>
          <p:spPr>
            <a:xfrm>
              <a:off x="598328" y="5652002"/>
              <a:ext cx="11282761" cy="2552086"/>
            </a:xfrm>
            <a:prstGeom prst="rect">
              <a:avLst/>
            </a:prstGeom>
            <a:noFill/>
          </p:spPr>
          <p:txBody>
            <a:bodyPr wrap="square" rtlCol="0">
              <a:spAutoFit/>
            </a:bodyPr>
            <a:lstStyle/>
            <a:p>
              <a:pPr algn="ctr"/>
              <a:r>
                <a:rPr lang="en-US" sz="4800" b="1" dirty="0" err="1" smtClean="0">
                  <a:solidFill>
                    <a:schemeClr val="accent6">
                      <a:lumMod val="50000"/>
                    </a:schemeClr>
                  </a:solidFill>
                  <a:latin typeface="UTM Avo" panose="02040603050506020204" pitchFamily="18" charset="0"/>
                  <a:cs typeface="Calibri" panose="020F0502020204030204" pitchFamily="34" charset="0"/>
                </a:rPr>
                <a:t>Dấu</a:t>
              </a:r>
              <a:r>
                <a:rPr lang="en-US" sz="4800" b="1" dirty="0" smtClean="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hiệu</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nhận</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biết</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câu</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hỏi</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Cuối</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câu</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có</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dấu</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a:solidFill>
                    <a:schemeClr val="accent6">
                      <a:lumMod val="50000"/>
                    </a:schemeClr>
                  </a:solidFill>
                  <a:latin typeface="UTM Avo" panose="02040603050506020204" pitchFamily="18" charset="0"/>
                  <a:cs typeface="Calibri" panose="020F0502020204030204" pitchFamily="34" charset="0"/>
                </a:rPr>
                <a:t>chấm</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4800" b="1" dirty="0" err="1" smtClean="0">
                  <a:solidFill>
                    <a:schemeClr val="accent6">
                      <a:lumMod val="50000"/>
                    </a:schemeClr>
                  </a:solidFill>
                  <a:latin typeface="UTM Avo" panose="02040603050506020204" pitchFamily="18" charset="0"/>
                  <a:cs typeface="Calibri" panose="020F0502020204030204" pitchFamily="34" charset="0"/>
                </a:rPr>
                <a:t>hỏi</a:t>
              </a:r>
              <a:r>
                <a:rPr lang="en-US" sz="4800" b="1" dirty="0">
                  <a:solidFill>
                    <a:schemeClr val="accent6">
                      <a:lumMod val="50000"/>
                    </a:schemeClr>
                  </a:solidFill>
                  <a:latin typeface="UTM Avo" panose="02040603050506020204" pitchFamily="18" charset="0"/>
                  <a:cs typeface="Calibri" panose="020F0502020204030204" pitchFamily="34" charset="0"/>
                </a:rPr>
                <a:t> </a:t>
              </a:r>
              <a:r>
                <a:rPr lang="en-US" sz="6600" b="1" dirty="0" smtClean="0">
                  <a:solidFill>
                    <a:srgbClr val="CA3659"/>
                  </a:solidFill>
                  <a:latin typeface="UTM Avo" panose="02040603050506020204" pitchFamily="18" charset="0"/>
                  <a:cs typeface="Calibri" panose="020F0502020204030204" pitchFamily="34" charset="0"/>
                </a:rPr>
                <a:t>“?”</a:t>
              </a:r>
            </a:p>
            <a:p>
              <a:pPr algn="ct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Trong</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câu</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hỏi</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có</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từ</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dùng</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để</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hỏi</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về</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điều</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mình</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chưa</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biết</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nhấn</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giọng</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ở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cuối</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 </a:t>
              </a:r>
              <a:r>
                <a:rPr lang="en-US" altLang="zh-CN" sz="5400" b="1" dirty="0" err="1"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câu</a:t>
              </a:r>
              <a:r>
                <a:rPr lang="en-US" altLang="zh-CN" sz="5400" b="1" dirty="0" smtClean="0">
                  <a:solidFill>
                    <a:srgbClr val="CA3659"/>
                  </a:solidFill>
                  <a:latin typeface="UTM Avo" panose="02040603050506020204" pitchFamily="18" charset="0"/>
                  <a:ea typeface="字魂20号-石头体" panose="00000500000000000000" pitchFamily="2" charset="-122"/>
                  <a:cs typeface="Calibri" panose="020F0502020204030204" pitchFamily="34" charset="0"/>
                </a:rPr>
                <a:t>.</a:t>
              </a:r>
              <a:endParaRPr lang="zh-CN" altLang="en-US" sz="5400" b="1" dirty="0">
                <a:solidFill>
                  <a:srgbClr val="CA3659"/>
                </a:solidFill>
                <a:latin typeface="UTM Avo" panose="02040603050506020204" pitchFamily="18" charset="0"/>
                <a:ea typeface="字魂20号-石头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238922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4"/>
                                        </p:tgtEl>
                                        <p:attrNameLst>
                                          <p:attrName>ppt_w</p:attrName>
                                        </p:attrNameLst>
                                      </p:cBhvr>
                                      <p:tavLst>
                                        <p:tav tm="0">
                                          <p:val>
                                            <p:strVal val="ppt_w"/>
                                          </p:val>
                                        </p:tav>
                                        <p:tav tm="100000">
                                          <p:val>
                                            <p:fltVal val="0"/>
                                          </p:val>
                                        </p:tav>
                                      </p:tavLst>
                                    </p:anim>
                                    <p:anim calcmode="lin" valueType="num">
                                      <p:cBhvr>
                                        <p:cTn id="17" dur="500"/>
                                        <p:tgtEl>
                                          <p:spTgt spid="4"/>
                                        </p:tgtEl>
                                        <p:attrNameLst>
                                          <p:attrName>ppt_h</p:attrName>
                                        </p:attrNameLst>
                                      </p:cBhvr>
                                      <p:tavLst>
                                        <p:tav tm="0">
                                          <p:val>
                                            <p:strVal val="ppt_h"/>
                                          </p:val>
                                        </p:tav>
                                        <p:tav tm="100000">
                                          <p:val>
                                            <p:fltVal val="0"/>
                                          </p:val>
                                        </p:tav>
                                      </p:tavLst>
                                    </p:anim>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2.08333E-6 1.85185E-6 L -2.08333E-6 -0.90972 " pathEditMode="relative" rAng="0" ptsTypes="AA">
                                      <p:cBhvr>
                                        <p:cTn id="28" dur="2000" fill="hold"/>
                                        <p:tgtEl>
                                          <p:spTgt spid="14"/>
                                        </p:tgtEl>
                                        <p:attrNameLst>
                                          <p:attrName>ppt_x</p:attrName>
                                          <p:attrName>ppt_y</p:attrName>
                                        </p:attrNameLst>
                                      </p:cBhvr>
                                      <p:rCtr x="0" y="-4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5" name="任意多边形: 形状 51">
            <a:extLst>
              <a:ext uri="{FF2B5EF4-FFF2-40B4-BE49-F238E27FC236}">
                <a16:creationId xmlns:a16="http://schemas.microsoft.com/office/drawing/2014/main" id="{33BE658F-13F2-CD92-F40B-9FD75B3F4B8F}"/>
              </a:ext>
            </a:extLst>
          </p:cNvPr>
          <p:cNvSpPr/>
          <p:nvPr/>
        </p:nvSpPr>
        <p:spPr>
          <a:xfrm>
            <a:off x="978838" y="81539"/>
            <a:ext cx="11146911" cy="1192455"/>
          </a:xfrm>
          <a:custGeom>
            <a:avLst/>
            <a:gdLst>
              <a:gd name="connsiteX0" fmla="*/ 825381 w 11146911"/>
              <a:gd name="connsiteY0" fmla="*/ 0 h 1192455"/>
              <a:gd name="connsiteX1" fmla="*/ 1409014 w 11146911"/>
              <a:gd name="connsiteY1" fmla="*/ 69863 h 1192455"/>
              <a:gd name="connsiteX2" fmla="*/ 1418890 w 11146911"/>
              <a:gd name="connsiteY2" fmla="*/ 73322 h 1192455"/>
              <a:gd name="connsiteX3" fmla="*/ 1428767 w 11146911"/>
              <a:gd name="connsiteY3" fmla="*/ 69863 h 1192455"/>
              <a:gd name="connsiteX4" fmla="*/ 2012400 w 11146911"/>
              <a:gd name="connsiteY4" fmla="*/ 0 h 1192455"/>
              <a:gd name="connsiteX5" fmla="*/ 2596032 w 11146911"/>
              <a:gd name="connsiteY5" fmla="*/ 69863 h 1192455"/>
              <a:gd name="connsiteX6" fmla="*/ 2605911 w 11146911"/>
              <a:gd name="connsiteY6" fmla="*/ 73322 h 1192455"/>
              <a:gd name="connsiteX7" fmla="*/ 2615787 w 11146911"/>
              <a:gd name="connsiteY7" fmla="*/ 69863 h 1192455"/>
              <a:gd name="connsiteX8" fmla="*/ 3199420 w 11146911"/>
              <a:gd name="connsiteY8" fmla="*/ 0 h 1192455"/>
              <a:gd name="connsiteX9" fmla="*/ 3783053 w 11146911"/>
              <a:gd name="connsiteY9" fmla="*/ 69863 h 1192455"/>
              <a:gd name="connsiteX10" fmla="*/ 3792929 w 11146911"/>
              <a:gd name="connsiteY10" fmla="*/ 73322 h 1192455"/>
              <a:gd name="connsiteX11" fmla="*/ 3802806 w 11146911"/>
              <a:gd name="connsiteY11" fmla="*/ 69863 h 1192455"/>
              <a:gd name="connsiteX12" fmla="*/ 4386438 w 11146911"/>
              <a:gd name="connsiteY12" fmla="*/ 0 h 1192455"/>
              <a:gd name="connsiteX13" fmla="*/ 4970071 w 11146911"/>
              <a:gd name="connsiteY13" fmla="*/ 69863 h 1192455"/>
              <a:gd name="connsiteX14" fmla="*/ 4979950 w 11146911"/>
              <a:gd name="connsiteY14" fmla="*/ 73322 h 1192455"/>
              <a:gd name="connsiteX15" fmla="*/ 4989826 w 11146911"/>
              <a:gd name="connsiteY15" fmla="*/ 69863 h 1192455"/>
              <a:gd name="connsiteX16" fmla="*/ 5573459 w 11146911"/>
              <a:gd name="connsiteY16" fmla="*/ 0 h 1192455"/>
              <a:gd name="connsiteX17" fmla="*/ 6157091 w 11146911"/>
              <a:gd name="connsiteY17" fmla="*/ 69863 h 1192455"/>
              <a:gd name="connsiteX18" fmla="*/ 6166968 w 11146911"/>
              <a:gd name="connsiteY18" fmla="*/ 73322 h 1192455"/>
              <a:gd name="connsiteX19" fmla="*/ 6176845 w 11146911"/>
              <a:gd name="connsiteY19" fmla="*/ 69863 h 1192455"/>
              <a:gd name="connsiteX20" fmla="*/ 6760477 w 11146911"/>
              <a:gd name="connsiteY20" fmla="*/ 0 h 1192455"/>
              <a:gd name="connsiteX21" fmla="*/ 7344110 w 11146911"/>
              <a:gd name="connsiteY21" fmla="*/ 69863 h 1192455"/>
              <a:gd name="connsiteX22" fmla="*/ 7353987 w 11146911"/>
              <a:gd name="connsiteY22" fmla="*/ 73322 h 1192455"/>
              <a:gd name="connsiteX23" fmla="*/ 7363863 w 11146911"/>
              <a:gd name="connsiteY23" fmla="*/ 69863 h 1192455"/>
              <a:gd name="connsiteX24" fmla="*/ 7947496 w 11146911"/>
              <a:gd name="connsiteY24" fmla="*/ 0 h 1192455"/>
              <a:gd name="connsiteX25" fmla="*/ 8531128 w 11146911"/>
              <a:gd name="connsiteY25" fmla="*/ 69863 h 1192455"/>
              <a:gd name="connsiteX26" fmla="*/ 8541003 w 11146911"/>
              <a:gd name="connsiteY26" fmla="*/ 73322 h 1192455"/>
              <a:gd name="connsiteX27" fmla="*/ 8550880 w 11146911"/>
              <a:gd name="connsiteY27" fmla="*/ 69863 h 1192455"/>
              <a:gd name="connsiteX28" fmla="*/ 9134512 w 11146911"/>
              <a:gd name="connsiteY28" fmla="*/ 0 h 1192455"/>
              <a:gd name="connsiteX29" fmla="*/ 9718145 w 11146911"/>
              <a:gd name="connsiteY29" fmla="*/ 69863 h 1192455"/>
              <a:gd name="connsiteX30" fmla="*/ 9728022 w 11146911"/>
              <a:gd name="connsiteY30" fmla="*/ 73322 h 1192455"/>
              <a:gd name="connsiteX31" fmla="*/ 9737896 w 11146911"/>
              <a:gd name="connsiteY31" fmla="*/ 69863 h 1192455"/>
              <a:gd name="connsiteX32" fmla="*/ 10321529 w 11146911"/>
              <a:gd name="connsiteY32" fmla="*/ 0 h 1192455"/>
              <a:gd name="connsiteX33" fmla="*/ 11146911 w 11146911"/>
              <a:gd name="connsiteY33" fmla="*/ 238529 h 1192455"/>
              <a:gd name="connsiteX34" fmla="*/ 10905161 w 11146911"/>
              <a:gd name="connsiteY34" fmla="*/ 407194 h 1192455"/>
              <a:gd name="connsiteX35" fmla="*/ 10862453 w 11146911"/>
              <a:gd name="connsiteY35" fmla="*/ 417378 h 1192455"/>
              <a:gd name="connsiteX36" fmla="*/ 10905161 w 11146911"/>
              <a:gd name="connsiteY36" fmla="*/ 427561 h 1192455"/>
              <a:gd name="connsiteX37" fmla="*/ 11146911 w 11146911"/>
              <a:gd name="connsiteY37" fmla="*/ 596227 h 1192455"/>
              <a:gd name="connsiteX38" fmla="*/ 10905161 w 11146911"/>
              <a:gd name="connsiteY38" fmla="*/ 764892 h 1192455"/>
              <a:gd name="connsiteX39" fmla="*/ 10862451 w 11146911"/>
              <a:gd name="connsiteY39" fmla="*/ 775076 h 1192455"/>
              <a:gd name="connsiteX40" fmla="*/ 10905161 w 11146911"/>
              <a:gd name="connsiteY40" fmla="*/ 785260 h 1192455"/>
              <a:gd name="connsiteX41" fmla="*/ 11146911 w 11146911"/>
              <a:gd name="connsiteY41" fmla="*/ 953925 h 1192455"/>
              <a:gd name="connsiteX42" fmla="*/ 10321529 w 11146911"/>
              <a:gd name="connsiteY42" fmla="*/ 1192455 h 1192455"/>
              <a:gd name="connsiteX43" fmla="*/ 9737896 w 11146911"/>
              <a:gd name="connsiteY43" fmla="*/ 1122591 h 1192455"/>
              <a:gd name="connsiteX44" fmla="*/ 9728016 w 11146911"/>
              <a:gd name="connsiteY44" fmla="*/ 1119130 h 1192455"/>
              <a:gd name="connsiteX45" fmla="*/ 9718135 w 11146911"/>
              <a:gd name="connsiteY45" fmla="*/ 1122591 h 1192455"/>
              <a:gd name="connsiteX46" fmla="*/ 9134503 w 11146911"/>
              <a:gd name="connsiteY46" fmla="*/ 1192455 h 1192455"/>
              <a:gd name="connsiteX47" fmla="*/ 8550870 w 11146911"/>
              <a:gd name="connsiteY47" fmla="*/ 1122591 h 1192455"/>
              <a:gd name="connsiteX48" fmla="*/ 8540995 w 11146911"/>
              <a:gd name="connsiteY48" fmla="*/ 1119132 h 1192455"/>
              <a:gd name="connsiteX49" fmla="*/ 8531119 w 11146911"/>
              <a:gd name="connsiteY49" fmla="*/ 1122591 h 1192455"/>
              <a:gd name="connsiteX50" fmla="*/ 7947486 w 11146911"/>
              <a:gd name="connsiteY50" fmla="*/ 1192455 h 1192455"/>
              <a:gd name="connsiteX51" fmla="*/ 7363854 w 11146911"/>
              <a:gd name="connsiteY51" fmla="*/ 1122591 h 1192455"/>
              <a:gd name="connsiteX52" fmla="*/ 7353977 w 11146911"/>
              <a:gd name="connsiteY52" fmla="*/ 1119132 h 1192455"/>
              <a:gd name="connsiteX53" fmla="*/ 7344100 w 11146911"/>
              <a:gd name="connsiteY53" fmla="*/ 1122591 h 1192455"/>
              <a:gd name="connsiteX54" fmla="*/ 6760468 w 11146911"/>
              <a:gd name="connsiteY54" fmla="*/ 1192455 h 1192455"/>
              <a:gd name="connsiteX55" fmla="*/ 6176835 w 11146911"/>
              <a:gd name="connsiteY55" fmla="*/ 1122591 h 1192455"/>
              <a:gd name="connsiteX56" fmla="*/ 6166960 w 11146911"/>
              <a:gd name="connsiteY56" fmla="*/ 1119132 h 1192455"/>
              <a:gd name="connsiteX57" fmla="*/ 6157084 w 11146911"/>
              <a:gd name="connsiteY57" fmla="*/ 1122591 h 1192455"/>
              <a:gd name="connsiteX58" fmla="*/ 5573451 w 11146911"/>
              <a:gd name="connsiteY58" fmla="*/ 1192455 h 1192455"/>
              <a:gd name="connsiteX59" fmla="*/ 4989819 w 11146911"/>
              <a:gd name="connsiteY59" fmla="*/ 1122591 h 1192455"/>
              <a:gd name="connsiteX60" fmla="*/ 4979942 w 11146911"/>
              <a:gd name="connsiteY60" fmla="*/ 1119132 h 1192455"/>
              <a:gd name="connsiteX61" fmla="*/ 4970067 w 11146911"/>
              <a:gd name="connsiteY61" fmla="*/ 1122591 h 1192455"/>
              <a:gd name="connsiteX62" fmla="*/ 4386433 w 11146911"/>
              <a:gd name="connsiteY62" fmla="*/ 1192455 h 1192455"/>
              <a:gd name="connsiteX63" fmla="*/ 3802800 w 11146911"/>
              <a:gd name="connsiteY63" fmla="*/ 1122591 h 1192455"/>
              <a:gd name="connsiteX64" fmla="*/ 3792925 w 11146911"/>
              <a:gd name="connsiteY64" fmla="*/ 1119132 h 1192455"/>
              <a:gd name="connsiteX65" fmla="*/ 3783049 w 11146911"/>
              <a:gd name="connsiteY65" fmla="*/ 1122591 h 1192455"/>
              <a:gd name="connsiteX66" fmla="*/ 3199416 w 11146911"/>
              <a:gd name="connsiteY66" fmla="*/ 1192455 h 1192455"/>
              <a:gd name="connsiteX67" fmla="*/ 2615784 w 11146911"/>
              <a:gd name="connsiteY67" fmla="*/ 1122591 h 1192455"/>
              <a:gd name="connsiteX68" fmla="*/ 2605907 w 11146911"/>
              <a:gd name="connsiteY68" fmla="*/ 1119132 h 1192455"/>
              <a:gd name="connsiteX69" fmla="*/ 2596030 w 11146911"/>
              <a:gd name="connsiteY69" fmla="*/ 1122591 h 1192455"/>
              <a:gd name="connsiteX70" fmla="*/ 2012398 w 11146911"/>
              <a:gd name="connsiteY70" fmla="*/ 1192455 h 1192455"/>
              <a:gd name="connsiteX71" fmla="*/ 1428765 w 11146911"/>
              <a:gd name="connsiteY71" fmla="*/ 1122591 h 1192455"/>
              <a:gd name="connsiteX72" fmla="*/ 1418890 w 11146911"/>
              <a:gd name="connsiteY72" fmla="*/ 1119132 h 1192455"/>
              <a:gd name="connsiteX73" fmla="*/ 1409016 w 11146911"/>
              <a:gd name="connsiteY73" fmla="*/ 1122591 h 1192455"/>
              <a:gd name="connsiteX74" fmla="*/ 825381 w 11146911"/>
              <a:gd name="connsiteY74" fmla="*/ 1192455 h 1192455"/>
              <a:gd name="connsiteX75" fmla="*/ 0 w 11146911"/>
              <a:gd name="connsiteY75" fmla="*/ 953925 h 1192455"/>
              <a:gd name="connsiteX76" fmla="*/ 241749 w 11146911"/>
              <a:gd name="connsiteY76" fmla="*/ 785260 h 1192455"/>
              <a:gd name="connsiteX77" fmla="*/ 284459 w 11146911"/>
              <a:gd name="connsiteY77" fmla="*/ 775076 h 1192455"/>
              <a:gd name="connsiteX78" fmla="*/ 241749 w 11146911"/>
              <a:gd name="connsiteY78" fmla="*/ 764892 h 1192455"/>
              <a:gd name="connsiteX79" fmla="*/ 0 w 11146911"/>
              <a:gd name="connsiteY79" fmla="*/ 596227 h 1192455"/>
              <a:gd name="connsiteX80" fmla="*/ 241749 w 11146911"/>
              <a:gd name="connsiteY80" fmla="*/ 427561 h 1192455"/>
              <a:gd name="connsiteX81" fmla="*/ 284457 w 11146911"/>
              <a:gd name="connsiteY81" fmla="*/ 417378 h 1192455"/>
              <a:gd name="connsiteX82" fmla="*/ 241749 w 11146911"/>
              <a:gd name="connsiteY82" fmla="*/ 407194 h 1192455"/>
              <a:gd name="connsiteX83" fmla="*/ 0 w 11146911"/>
              <a:gd name="connsiteY83" fmla="*/ 238529 h 1192455"/>
              <a:gd name="connsiteX84" fmla="*/ 825381 w 11146911"/>
              <a:gd name="connsiteY84" fmla="*/ 0 h 119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46911" h="1192455" fill="none" extrusionOk="0">
                <a:moveTo>
                  <a:pt x="825381" y="0"/>
                </a:moveTo>
                <a:cubicBezTo>
                  <a:pt x="1060208" y="-5055"/>
                  <a:pt x="1267811" y="25102"/>
                  <a:pt x="1409014" y="69863"/>
                </a:cubicBezTo>
                <a:cubicBezTo>
                  <a:pt x="1412729" y="71056"/>
                  <a:pt x="1416237" y="72539"/>
                  <a:pt x="1418890" y="73322"/>
                </a:cubicBezTo>
                <a:cubicBezTo>
                  <a:pt x="1421512" y="72719"/>
                  <a:pt x="1424605" y="71779"/>
                  <a:pt x="1428767" y="69863"/>
                </a:cubicBezTo>
                <a:cubicBezTo>
                  <a:pt x="1571093" y="29672"/>
                  <a:pt x="1767223" y="39716"/>
                  <a:pt x="2012400" y="0"/>
                </a:cubicBezTo>
                <a:cubicBezTo>
                  <a:pt x="2254254" y="7290"/>
                  <a:pt x="2419637" y="48130"/>
                  <a:pt x="2596032" y="69863"/>
                </a:cubicBezTo>
                <a:cubicBezTo>
                  <a:pt x="2598550" y="70940"/>
                  <a:pt x="2602937" y="72691"/>
                  <a:pt x="2605911" y="73322"/>
                </a:cubicBezTo>
                <a:cubicBezTo>
                  <a:pt x="2609588" y="72166"/>
                  <a:pt x="2612226" y="70656"/>
                  <a:pt x="2615787" y="69863"/>
                </a:cubicBezTo>
                <a:cubicBezTo>
                  <a:pt x="2764459" y="39133"/>
                  <a:pt x="2956611" y="48524"/>
                  <a:pt x="3199420" y="0"/>
                </a:cubicBezTo>
                <a:cubicBezTo>
                  <a:pt x="3440712" y="12827"/>
                  <a:pt x="3667878" y="32896"/>
                  <a:pt x="3783053" y="69863"/>
                </a:cubicBezTo>
                <a:cubicBezTo>
                  <a:pt x="3785160" y="70893"/>
                  <a:pt x="3790248" y="72065"/>
                  <a:pt x="3792929" y="73322"/>
                </a:cubicBezTo>
                <a:cubicBezTo>
                  <a:pt x="3795529" y="72168"/>
                  <a:pt x="3799424" y="70974"/>
                  <a:pt x="3802806" y="69863"/>
                </a:cubicBezTo>
                <a:cubicBezTo>
                  <a:pt x="3950180" y="53059"/>
                  <a:pt x="4140037" y="43713"/>
                  <a:pt x="4386438" y="0"/>
                </a:cubicBezTo>
                <a:cubicBezTo>
                  <a:pt x="4589064" y="-15700"/>
                  <a:pt x="4841099" y="16574"/>
                  <a:pt x="4970071" y="69863"/>
                </a:cubicBezTo>
                <a:cubicBezTo>
                  <a:pt x="4973705" y="71279"/>
                  <a:pt x="4975676" y="71526"/>
                  <a:pt x="4979950" y="73322"/>
                </a:cubicBezTo>
                <a:cubicBezTo>
                  <a:pt x="4984045" y="71601"/>
                  <a:pt x="4986957" y="71040"/>
                  <a:pt x="4989826" y="69863"/>
                </a:cubicBezTo>
                <a:cubicBezTo>
                  <a:pt x="5091244" y="8719"/>
                  <a:pt x="5354098" y="-47711"/>
                  <a:pt x="5573459" y="0"/>
                </a:cubicBezTo>
                <a:cubicBezTo>
                  <a:pt x="5795550" y="37126"/>
                  <a:pt x="6021277" y="44169"/>
                  <a:pt x="6157091" y="69863"/>
                </a:cubicBezTo>
                <a:cubicBezTo>
                  <a:pt x="6160550" y="70740"/>
                  <a:pt x="6162564" y="71306"/>
                  <a:pt x="6166968" y="73322"/>
                </a:cubicBezTo>
                <a:cubicBezTo>
                  <a:pt x="6170850" y="71536"/>
                  <a:pt x="6173971" y="71038"/>
                  <a:pt x="6176845" y="69863"/>
                </a:cubicBezTo>
                <a:cubicBezTo>
                  <a:pt x="6347067" y="39711"/>
                  <a:pt x="6532598" y="-16518"/>
                  <a:pt x="6760477" y="0"/>
                </a:cubicBezTo>
                <a:cubicBezTo>
                  <a:pt x="6971675" y="33567"/>
                  <a:pt x="7186319" y="341"/>
                  <a:pt x="7344110" y="69863"/>
                </a:cubicBezTo>
                <a:cubicBezTo>
                  <a:pt x="7346913" y="70684"/>
                  <a:pt x="7350135" y="71927"/>
                  <a:pt x="7353987" y="73322"/>
                </a:cubicBezTo>
                <a:cubicBezTo>
                  <a:pt x="7358234" y="71710"/>
                  <a:pt x="7358958" y="71528"/>
                  <a:pt x="7363863" y="69863"/>
                </a:cubicBezTo>
                <a:cubicBezTo>
                  <a:pt x="7515535" y="22079"/>
                  <a:pt x="7744522" y="-5166"/>
                  <a:pt x="7947496" y="0"/>
                </a:cubicBezTo>
                <a:cubicBezTo>
                  <a:pt x="8180310" y="-24262"/>
                  <a:pt x="8401030" y="5748"/>
                  <a:pt x="8531128" y="69863"/>
                </a:cubicBezTo>
                <a:cubicBezTo>
                  <a:pt x="8535553" y="71799"/>
                  <a:pt x="8537654" y="72488"/>
                  <a:pt x="8541003" y="73322"/>
                </a:cubicBezTo>
                <a:cubicBezTo>
                  <a:pt x="8544933" y="71529"/>
                  <a:pt x="8548778" y="71123"/>
                  <a:pt x="8550880" y="69863"/>
                </a:cubicBezTo>
                <a:cubicBezTo>
                  <a:pt x="8680835" y="20289"/>
                  <a:pt x="8924999" y="-17040"/>
                  <a:pt x="9134512" y="0"/>
                </a:cubicBezTo>
                <a:cubicBezTo>
                  <a:pt x="9355855" y="27895"/>
                  <a:pt x="9571322" y="14490"/>
                  <a:pt x="9718145" y="69863"/>
                </a:cubicBezTo>
                <a:cubicBezTo>
                  <a:pt x="9721330" y="70531"/>
                  <a:pt x="9725310" y="72210"/>
                  <a:pt x="9728022" y="73322"/>
                </a:cubicBezTo>
                <a:cubicBezTo>
                  <a:pt x="9730653" y="71936"/>
                  <a:pt x="9735058" y="70738"/>
                  <a:pt x="9737896" y="69863"/>
                </a:cubicBezTo>
                <a:cubicBezTo>
                  <a:pt x="9885706" y="20196"/>
                  <a:pt x="10096206" y="33864"/>
                  <a:pt x="10321529" y="0"/>
                </a:cubicBezTo>
                <a:cubicBezTo>
                  <a:pt x="10789725" y="-10280"/>
                  <a:pt x="11163314" y="93877"/>
                  <a:pt x="11146911" y="238529"/>
                </a:cubicBezTo>
                <a:cubicBezTo>
                  <a:pt x="11150587" y="305452"/>
                  <a:pt x="11055599" y="369555"/>
                  <a:pt x="10905161" y="407194"/>
                </a:cubicBezTo>
                <a:cubicBezTo>
                  <a:pt x="10894999" y="408978"/>
                  <a:pt x="10874378" y="412379"/>
                  <a:pt x="10862453" y="417378"/>
                </a:cubicBezTo>
                <a:cubicBezTo>
                  <a:pt x="10882521" y="422745"/>
                  <a:pt x="10889500" y="424344"/>
                  <a:pt x="10905161" y="427561"/>
                </a:cubicBezTo>
                <a:cubicBezTo>
                  <a:pt x="11055252" y="476384"/>
                  <a:pt x="11149363" y="529438"/>
                  <a:pt x="11146911" y="596227"/>
                </a:cubicBezTo>
                <a:cubicBezTo>
                  <a:pt x="11142089" y="669897"/>
                  <a:pt x="11072830" y="717416"/>
                  <a:pt x="10905161" y="764892"/>
                </a:cubicBezTo>
                <a:cubicBezTo>
                  <a:pt x="10890556" y="770539"/>
                  <a:pt x="10880086" y="771013"/>
                  <a:pt x="10862451" y="775076"/>
                </a:cubicBezTo>
                <a:cubicBezTo>
                  <a:pt x="10880787" y="777334"/>
                  <a:pt x="10891798" y="783381"/>
                  <a:pt x="10905161" y="785260"/>
                </a:cubicBezTo>
                <a:cubicBezTo>
                  <a:pt x="11047604" y="829599"/>
                  <a:pt x="11143074" y="882075"/>
                  <a:pt x="11146911" y="953925"/>
                </a:cubicBezTo>
                <a:cubicBezTo>
                  <a:pt x="11160458" y="1077175"/>
                  <a:pt x="10769108" y="1225702"/>
                  <a:pt x="10321529" y="1192455"/>
                </a:cubicBezTo>
                <a:cubicBezTo>
                  <a:pt x="10096121" y="1188028"/>
                  <a:pt x="9890893" y="1159957"/>
                  <a:pt x="9737896" y="1122591"/>
                </a:cubicBezTo>
                <a:cubicBezTo>
                  <a:pt x="9733511" y="1121547"/>
                  <a:pt x="9732158" y="1120105"/>
                  <a:pt x="9728016" y="1119130"/>
                </a:cubicBezTo>
                <a:cubicBezTo>
                  <a:pt x="9725112" y="1119945"/>
                  <a:pt x="9721566" y="1121245"/>
                  <a:pt x="9718135" y="1122591"/>
                </a:cubicBezTo>
                <a:cubicBezTo>
                  <a:pt x="9529925" y="1145465"/>
                  <a:pt x="9342059" y="1188944"/>
                  <a:pt x="9134503" y="1192455"/>
                </a:cubicBezTo>
                <a:cubicBezTo>
                  <a:pt x="8922878" y="1208034"/>
                  <a:pt x="8686555" y="1164833"/>
                  <a:pt x="8550870" y="1122591"/>
                </a:cubicBezTo>
                <a:cubicBezTo>
                  <a:pt x="8547714" y="1120976"/>
                  <a:pt x="8543704" y="1120179"/>
                  <a:pt x="8540995" y="1119132"/>
                </a:cubicBezTo>
                <a:cubicBezTo>
                  <a:pt x="8538233" y="1120122"/>
                  <a:pt x="8535993" y="1120889"/>
                  <a:pt x="8531119" y="1122591"/>
                </a:cubicBezTo>
                <a:cubicBezTo>
                  <a:pt x="8361769" y="1178616"/>
                  <a:pt x="8182064" y="1219374"/>
                  <a:pt x="7947486" y="1192455"/>
                </a:cubicBezTo>
                <a:cubicBezTo>
                  <a:pt x="7735942" y="1179535"/>
                  <a:pt x="7475446" y="1159419"/>
                  <a:pt x="7363854" y="1122591"/>
                </a:cubicBezTo>
                <a:cubicBezTo>
                  <a:pt x="7360707" y="1121922"/>
                  <a:pt x="7355885" y="1120042"/>
                  <a:pt x="7353977" y="1119132"/>
                </a:cubicBezTo>
                <a:cubicBezTo>
                  <a:pt x="7350070" y="1120144"/>
                  <a:pt x="7348145" y="1121399"/>
                  <a:pt x="7344100" y="1122591"/>
                </a:cubicBezTo>
                <a:cubicBezTo>
                  <a:pt x="7205801" y="1146354"/>
                  <a:pt x="6970760" y="1172105"/>
                  <a:pt x="6760468" y="1192455"/>
                </a:cubicBezTo>
                <a:cubicBezTo>
                  <a:pt x="6526641" y="1190363"/>
                  <a:pt x="6319449" y="1173185"/>
                  <a:pt x="6176835" y="1122591"/>
                </a:cubicBezTo>
                <a:cubicBezTo>
                  <a:pt x="6173373" y="1120847"/>
                  <a:pt x="6170093" y="1120660"/>
                  <a:pt x="6166960" y="1119132"/>
                </a:cubicBezTo>
                <a:cubicBezTo>
                  <a:pt x="6163485" y="1120315"/>
                  <a:pt x="6159602" y="1121655"/>
                  <a:pt x="6157084" y="1122591"/>
                </a:cubicBezTo>
                <a:cubicBezTo>
                  <a:pt x="5982910" y="1184778"/>
                  <a:pt x="5792338" y="1193087"/>
                  <a:pt x="5573451" y="1192455"/>
                </a:cubicBezTo>
                <a:cubicBezTo>
                  <a:pt x="5358466" y="1224594"/>
                  <a:pt x="5162502" y="1179316"/>
                  <a:pt x="4989819" y="1122591"/>
                </a:cubicBezTo>
                <a:cubicBezTo>
                  <a:pt x="4986888" y="1121942"/>
                  <a:pt x="4981854" y="1120075"/>
                  <a:pt x="4979942" y="1119132"/>
                </a:cubicBezTo>
                <a:cubicBezTo>
                  <a:pt x="4977638" y="1119731"/>
                  <a:pt x="4973717" y="1120997"/>
                  <a:pt x="4970067" y="1122591"/>
                </a:cubicBezTo>
                <a:cubicBezTo>
                  <a:pt x="4830395" y="1185562"/>
                  <a:pt x="4575580" y="1219637"/>
                  <a:pt x="4386433" y="1192455"/>
                </a:cubicBezTo>
                <a:cubicBezTo>
                  <a:pt x="4153311" y="1197355"/>
                  <a:pt x="3949108" y="1195492"/>
                  <a:pt x="3802800" y="1122591"/>
                </a:cubicBezTo>
                <a:cubicBezTo>
                  <a:pt x="3798515" y="1120761"/>
                  <a:pt x="3795731" y="1120119"/>
                  <a:pt x="3792925" y="1119132"/>
                </a:cubicBezTo>
                <a:cubicBezTo>
                  <a:pt x="3788817" y="1120530"/>
                  <a:pt x="3785260" y="1121850"/>
                  <a:pt x="3783049" y="1122591"/>
                </a:cubicBezTo>
                <a:cubicBezTo>
                  <a:pt x="3643316" y="1204623"/>
                  <a:pt x="3405227" y="1194950"/>
                  <a:pt x="3199416" y="1192455"/>
                </a:cubicBezTo>
                <a:cubicBezTo>
                  <a:pt x="2951374" y="1206286"/>
                  <a:pt x="2758762" y="1166101"/>
                  <a:pt x="2615784" y="1122591"/>
                </a:cubicBezTo>
                <a:cubicBezTo>
                  <a:pt x="2613484" y="1122332"/>
                  <a:pt x="2608352" y="1119541"/>
                  <a:pt x="2605907" y="1119132"/>
                </a:cubicBezTo>
                <a:cubicBezTo>
                  <a:pt x="2602353" y="1120350"/>
                  <a:pt x="2600077" y="1121401"/>
                  <a:pt x="2596030" y="1122591"/>
                </a:cubicBezTo>
                <a:cubicBezTo>
                  <a:pt x="2429651" y="1149063"/>
                  <a:pt x="2224116" y="1222467"/>
                  <a:pt x="2012398" y="1192455"/>
                </a:cubicBezTo>
                <a:cubicBezTo>
                  <a:pt x="1755938" y="1199804"/>
                  <a:pt x="1548413" y="1160838"/>
                  <a:pt x="1428765" y="1122591"/>
                </a:cubicBezTo>
                <a:cubicBezTo>
                  <a:pt x="1426662" y="1122118"/>
                  <a:pt x="1423368" y="1120581"/>
                  <a:pt x="1418890" y="1119132"/>
                </a:cubicBezTo>
                <a:cubicBezTo>
                  <a:pt x="1415184" y="1120558"/>
                  <a:pt x="1411313" y="1121814"/>
                  <a:pt x="1409016" y="1122591"/>
                </a:cubicBezTo>
                <a:cubicBezTo>
                  <a:pt x="1258116" y="1215514"/>
                  <a:pt x="1048663" y="1164602"/>
                  <a:pt x="825381" y="1192455"/>
                </a:cubicBezTo>
                <a:cubicBezTo>
                  <a:pt x="383270" y="1205345"/>
                  <a:pt x="-1035" y="1114863"/>
                  <a:pt x="0" y="953925"/>
                </a:cubicBezTo>
                <a:cubicBezTo>
                  <a:pt x="-5229" y="879971"/>
                  <a:pt x="107178" y="813255"/>
                  <a:pt x="241749" y="785260"/>
                </a:cubicBezTo>
                <a:cubicBezTo>
                  <a:pt x="255645" y="781135"/>
                  <a:pt x="265094" y="780337"/>
                  <a:pt x="284459" y="775076"/>
                </a:cubicBezTo>
                <a:cubicBezTo>
                  <a:pt x="270411" y="771659"/>
                  <a:pt x="253436" y="766511"/>
                  <a:pt x="241749" y="764892"/>
                </a:cubicBezTo>
                <a:cubicBezTo>
                  <a:pt x="96335" y="724002"/>
                  <a:pt x="13059" y="662765"/>
                  <a:pt x="0" y="596227"/>
                </a:cubicBezTo>
                <a:cubicBezTo>
                  <a:pt x="-10843" y="547080"/>
                  <a:pt x="67167" y="477200"/>
                  <a:pt x="241749" y="427561"/>
                </a:cubicBezTo>
                <a:cubicBezTo>
                  <a:pt x="261430" y="422047"/>
                  <a:pt x="273666" y="421762"/>
                  <a:pt x="284457" y="417378"/>
                </a:cubicBezTo>
                <a:cubicBezTo>
                  <a:pt x="266289" y="412079"/>
                  <a:pt x="250609" y="407999"/>
                  <a:pt x="241749" y="407194"/>
                </a:cubicBezTo>
                <a:cubicBezTo>
                  <a:pt x="85324" y="359219"/>
                  <a:pt x="-12310" y="299859"/>
                  <a:pt x="0" y="238529"/>
                </a:cubicBezTo>
                <a:cubicBezTo>
                  <a:pt x="-77567" y="157314"/>
                  <a:pt x="335370" y="-81495"/>
                  <a:pt x="825381" y="0"/>
                </a:cubicBezTo>
                <a:close/>
              </a:path>
              <a:path w="11146911" h="1192455" stroke="0" extrusionOk="0">
                <a:moveTo>
                  <a:pt x="825381" y="0"/>
                </a:moveTo>
                <a:cubicBezTo>
                  <a:pt x="1056492" y="-4610"/>
                  <a:pt x="1248712" y="45201"/>
                  <a:pt x="1409014" y="69863"/>
                </a:cubicBezTo>
                <a:cubicBezTo>
                  <a:pt x="1412206" y="70530"/>
                  <a:pt x="1415632" y="71660"/>
                  <a:pt x="1418890" y="73322"/>
                </a:cubicBezTo>
                <a:cubicBezTo>
                  <a:pt x="1423516" y="71953"/>
                  <a:pt x="1425164" y="71145"/>
                  <a:pt x="1428767" y="69863"/>
                </a:cubicBezTo>
                <a:cubicBezTo>
                  <a:pt x="1595467" y="-6404"/>
                  <a:pt x="1830494" y="6468"/>
                  <a:pt x="2012400" y="0"/>
                </a:cubicBezTo>
                <a:cubicBezTo>
                  <a:pt x="2223126" y="-27348"/>
                  <a:pt x="2431848" y="34343"/>
                  <a:pt x="2596032" y="69863"/>
                </a:cubicBezTo>
                <a:cubicBezTo>
                  <a:pt x="2598695" y="70637"/>
                  <a:pt x="2602677" y="72099"/>
                  <a:pt x="2605911" y="73322"/>
                </a:cubicBezTo>
                <a:cubicBezTo>
                  <a:pt x="2609175" y="71922"/>
                  <a:pt x="2613740" y="70476"/>
                  <a:pt x="2615787" y="69863"/>
                </a:cubicBezTo>
                <a:cubicBezTo>
                  <a:pt x="2782151" y="37546"/>
                  <a:pt x="3018728" y="-16065"/>
                  <a:pt x="3199420" y="0"/>
                </a:cubicBezTo>
                <a:cubicBezTo>
                  <a:pt x="3409962" y="11335"/>
                  <a:pt x="3622684" y="22799"/>
                  <a:pt x="3783053" y="69863"/>
                </a:cubicBezTo>
                <a:cubicBezTo>
                  <a:pt x="3785615" y="70788"/>
                  <a:pt x="3789644" y="71951"/>
                  <a:pt x="3792929" y="73322"/>
                </a:cubicBezTo>
                <a:cubicBezTo>
                  <a:pt x="3796498" y="72588"/>
                  <a:pt x="3799844" y="70543"/>
                  <a:pt x="3802806" y="69863"/>
                </a:cubicBezTo>
                <a:cubicBezTo>
                  <a:pt x="3950778" y="48868"/>
                  <a:pt x="4146527" y="13569"/>
                  <a:pt x="4386438" y="0"/>
                </a:cubicBezTo>
                <a:cubicBezTo>
                  <a:pt x="4600984" y="-34642"/>
                  <a:pt x="4825377" y="30891"/>
                  <a:pt x="4970071" y="69863"/>
                </a:cubicBezTo>
                <a:cubicBezTo>
                  <a:pt x="4973623" y="71011"/>
                  <a:pt x="4975021" y="71739"/>
                  <a:pt x="4979950" y="73322"/>
                </a:cubicBezTo>
                <a:cubicBezTo>
                  <a:pt x="4984563" y="71855"/>
                  <a:pt x="4987490" y="71121"/>
                  <a:pt x="4989826" y="69863"/>
                </a:cubicBezTo>
                <a:cubicBezTo>
                  <a:pt x="5126089" y="3063"/>
                  <a:pt x="5332291" y="-3704"/>
                  <a:pt x="5573459" y="0"/>
                </a:cubicBezTo>
                <a:cubicBezTo>
                  <a:pt x="5786795" y="11831"/>
                  <a:pt x="6022836" y="47568"/>
                  <a:pt x="6157091" y="69863"/>
                </a:cubicBezTo>
                <a:cubicBezTo>
                  <a:pt x="6159463" y="71224"/>
                  <a:pt x="6164209" y="72883"/>
                  <a:pt x="6166968" y="73322"/>
                </a:cubicBezTo>
                <a:cubicBezTo>
                  <a:pt x="6171345" y="72112"/>
                  <a:pt x="6174562" y="70646"/>
                  <a:pt x="6176845" y="69863"/>
                </a:cubicBezTo>
                <a:cubicBezTo>
                  <a:pt x="6326757" y="57332"/>
                  <a:pt x="6511690" y="-8366"/>
                  <a:pt x="6760477" y="0"/>
                </a:cubicBezTo>
                <a:cubicBezTo>
                  <a:pt x="7005502" y="-29661"/>
                  <a:pt x="7196943" y="29573"/>
                  <a:pt x="7344110" y="69863"/>
                </a:cubicBezTo>
                <a:cubicBezTo>
                  <a:pt x="7347812" y="71039"/>
                  <a:pt x="7349908" y="71845"/>
                  <a:pt x="7353987" y="73322"/>
                </a:cubicBezTo>
                <a:cubicBezTo>
                  <a:pt x="7357580" y="72059"/>
                  <a:pt x="7358945" y="71399"/>
                  <a:pt x="7363863" y="69863"/>
                </a:cubicBezTo>
                <a:cubicBezTo>
                  <a:pt x="7506884" y="34015"/>
                  <a:pt x="7720940" y="-10934"/>
                  <a:pt x="7947496" y="0"/>
                </a:cubicBezTo>
                <a:cubicBezTo>
                  <a:pt x="8185899" y="-498"/>
                  <a:pt x="8402647" y="32783"/>
                  <a:pt x="8531128" y="69863"/>
                </a:cubicBezTo>
                <a:cubicBezTo>
                  <a:pt x="8534733" y="71167"/>
                  <a:pt x="8538497" y="72851"/>
                  <a:pt x="8541003" y="73322"/>
                </a:cubicBezTo>
                <a:cubicBezTo>
                  <a:pt x="8545318" y="71370"/>
                  <a:pt x="8547504" y="71547"/>
                  <a:pt x="8550880" y="69863"/>
                </a:cubicBezTo>
                <a:cubicBezTo>
                  <a:pt x="8736552" y="38882"/>
                  <a:pt x="8879608" y="-15758"/>
                  <a:pt x="9134512" y="0"/>
                </a:cubicBezTo>
                <a:cubicBezTo>
                  <a:pt x="9390917" y="-14673"/>
                  <a:pt x="9577239" y="-6959"/>
                  <a:pt x="9718145" y="69863"/>
                </a:cubicBezTo>
                <a:cubicBezTo>
                  <a:pt x="9722608" y="70940"/>
                  <a:pt x="9724667" y="72160"/>
                  <a:pt x="9728022" y="73322"/>
                </a:cubicBezTo>
                <a:cubicBezTo>
                  <a:pt x="9732157" y="72339"/>
                  <a:pt x="9733830" y="71292"/>
                  <a:pt x="9737896" y="69863"/>
                </a:cubicBezTo>
                <a:cubicBezTo>
                  <a:pt x="9924653" y="21375"/>
                  <a:pt x="10082582" y="5593"/>
                  <a:pt x="10321529" y="0"/>
                </a:cubicBezTo>
                <a:cubicBezTo>
                  <a:pt x="10777151" y="26319"/>
                  <a:pt x="11155889" y="90752"/>
                  <a:pt x="11146911" y="238529"/>
                </a:cubicBezTo>
                <a:cubicBezTo>
                  <a:pt x="11143257" y="294119"/>
                  <a:pt x="11044486" y="349013"/>
                  <a:pt x="10905161" y="407194"/>
                </a:cubicBezTo>
                <a:cubicBezTo>
                  <a:pt x="10892209" y="409050"/>
                  <a:pt x="10881717" y="413588"/>
                  <a:pt x="10862453" y="417378"/>
                </a:cubicBezTo>
                <a:cubicBezTo>
                  <a:pt x="10879651" y="419870"/>
                  <a:pt x="10890910" y="424443"/>
                  <a:pt x="10905161" y="427561"/>
                </a:cubicBezTo>
                <a:cubicBezTo>
                  <a:pt x="11068527" y="475178"/>
                  <a:pt x="11151658" y="539806"/>
                  <a:pt x="11146911" y="596227"/>
                </a:cubicBezTo>
                <a:cubicBezTo>
                  <a:pt x="11135405" y="646312"/>
                  <a:pt x="11057590" y="745322"/>
                  <a:pt x="10905161" y="764892"/>
                </a:cubicBezTo>
                <a:cubicBezTo>
                  <a:pt x="10884543" y="768139"/>
                  <a:pt x="10876613" y="773060"/>
                  <a:pt x="10862451" y="775076"/>
                </a:cubicBezTo>
                <a:cubicBezTo>
                  <a:pt x="10872129" y="777716"/>
                  <a:pt x="10895681" y="783709"/>
                  <a:pt x="10905161" y="785260"/>
                </a:cubicBezTo>
                <a:cubicBezTo>
                  <a:pt x="11052916" y="826458"/>
                  <a:pt x="11134125" y="881177"/>
                  <a:pt x="11146911" y="953925"/>
                </a:cubicBezTo>
                <a:cubicBezTo>
                  <a:pt x="11187045" y="1012772"/>
                  <a:pt x="10740368" y="1264932"/>
                  <a:pt x="10321529" y="1192455"/>
                </a:cubicBezTo>
                <a:cubicBezTo>
                  <a:pt x="10096384" y="1181242"/>
                  <a:pt x="9911792" y="1186314"/>
                  <a:pt x="9737896" y="1122591"/>
                </a:cubicBezTo>
                <a:cubicBezTo>
                  <a:pt x="9735461" y="1122222"/>
                  <a:pt x="9732211" y="1120700"/>
                  <a:pt x="9728016" y="1119130"/>
                </a:cubicBezTo>
                <a:cubicBezTo>
                  <a:pt x="9723541" y="1120302"/>
                  <a:pt x="9721294" y="1121353"/>
                  <a:pt x="9718135" y="1122591"/>
                </a:cubicBezTo>
                <a:cubicBezTo>
                  <a:pt x="9577858" y="1201914"/>
                  <a:pt x="9381190" y="1224134"/>
                  <a:pt x="9134503" y="1192455"/>
                </a:cubicBezTo>
                <a:cubicBezTo>
                  <a:pt x="8894373" y="1227666"/>
                  <a:pt x="8685861" y="1186926"/>
                  <a:pt x="8550870" y="1122591"/>
                </a:cubicBezTo>
                <a:cubicBezTo>
                  <a:pt x="8545871" y="1121099"/>
                  <a:pt x="8544581" y="1119853"/>
                  <a:pt x="8540995" y="1119132"/>
                </a:cubicBezTo>
                <a:cubicBezTo>
                  <a:pt x="8538019" y="1119753"/>
                  <a:pt x="8535282" y="1121191"/>
                  <a:pt x="8531119" y="1122591"/>
                </a:cubicBezTo>
                <a:cubicBezTo>
                  <a:pt x="8404280" y="1131071"/>
                  <a:pt x="8206929" y="1180285"/>
                  <a:pt x="7947486" y="1192455"/>
                </a:cubicBezTo>
                <a:cubicBezTo>
                  <a:pt x="7723658" y="1190902"/>
                  <a:pt x="7514621" y="1155707"/>
                  <a:pt x="7363854" y="1122591"/>
                </a:cubicBezTo>
                <a:cubicBezTo>
                  <a:pt x="7361421" y="1122100"/>
                  <a:pt x="7357901" y="1120293"/>
                  <a:pt x="7353977" y="1119132"/>
                </a:cubicBezTo>
                <a:cubicBezTo>
                  <a:pt x="7350214" y="1120310"/>
                  <a:pt x="7348077" y="1121490"/>
                  <a:pt x="7344100" y="1122591"/>
                </a:cubicBezTo>
                <a:cubicBezTo>
                  <a:pt x="7239262" y="1162324"/>
                  <a:pt x="6941054" y="1195625"/>
                  <a:pt x="6760468" y="1192455"/>
                </a:cubicBezTo>
                <a:cubicBezTo>
                  <a:pt x="6510907" y="1212162"/>
                  <a:pt x="6330586" y="1144715"/>
                  <a:pt x="6176835" y="1122591"/>
                </a:cubicBezTo>
                <a:cubicBezTo>
                  <a:pt x="6174865" y="1121565"/>
                  <a:pt x="6171447" y="1121120"/>
                  <a:pt x="6166960" y="1119132"/>
                </a:cubicBezTo>
                <a:cubicBezTo>
                  <a:pt x="6162052" y="1120476"/>
                  <a:pt x="6161150" y="1120627"/>
                  <a:pt x="6157084" y="1122591"/>
                </a:cubicBezTo>
                <a:cubicBezTo>
                  <a:pt x="6034455" y="1125142"/>
                  <a:pt x="5840455" y="1160487"/>
                  <a:pt x="5573451" y="1192455"/>
                </a:cubicBezTo>
                <a:cubicBezTo>
                  <a:pt x="5376431" y="1214434"/>
                  <a:pt x="5158450" y="1188367"/>
                  <a:pt x="4989819" y="1122591"/>
                </a:cubicBezTo>
                <a:cubicBezTo>
                  <a:pt x="4987795" y="1121455"/>
                  <a:pt x="4982176" y="1119435"/>
                  <a:pt x="4979942" y="1119132"/>
                </a:cubicBezTo>
                <a:cubicBezTo>
                  <a:pt x="4977625" y="1120420"/>
                  <a:pt x="4972312" y="1122077"/>
                  <a:pt x="4970067" y="1122591"/>
                </a:cubicBezTo>
                <a:cubicBezTo>
                  <a:pt x="4839595" y="1196332"/>
                  <a:pt x="4592602" y="1166059"/>
                  <a:pt x="4386433" y="1192455"/>
                </a:cubicBezTo>
                <a:cubicBezTo>
                  <a:pt x="4161084" y="1197440"/>
                  <a:pt x="3935491" y="1165674"/>
                  <a:pt x="3802800" y="1122591"/>
                </a:cubicBezTo>
                <a:cubicBezTo>
                  <a:pt x="3798566" y="1120586"/>
                  <a:pt x="3797158" y="1120874"/>
                  <a:pt x="3792925" y="1119132"/>
                </a:cubicBezTo>
                <a:cubicBezTo>
                  <a:pt x="3788338" y="1120214"/>
                  <a:pt x="3785422" y="1122159"/>
                  <a:pt x="3783049" y="1122591"/>
                </a:cubicBezTo>
                <a:cubicBezTo>
                  <a:pt x="3625352" y="1148052"/>
                  <a:pt x="3399609" y="1199408"/>
                  <a:pt x="3199416" y="1192455"/>
                </a:cubicBezTo>
                <a:cubicBezTo>
                  <a:pt x="2990852" y="1203470"/>
                  <a:pt x="2728567" y="1176781"/>
                  <a:pt x="2615784" y="1122591"/>
                </a:cubicBezTo>
                <a:cubicBezTo>
                  <a:pt x="2612420" y="1121362"/>
                  <a:pt x="2608949" y="1120419"/>
                  <a:pt x="2605907" y="1119132"/>
                </a:cubicBezTo>
                <a:cubicBezTo>
                  <a:pt x="2602494" y="1119878"/>
                  <a:pt x="2599165" y="1121821"/>
                  <a:pt x="2596030" y="1122591"/>
                </a:cubicBezTo>
                <a:cubicBezTo>
                  <a:pt x="2478022" y="1169156"/>
                  <a:pt x="2219320" y="1185993"/>
                  <a:pt x="2012398" y="1192455"/>
                </a:cubicBezTo>
                <a:cubicBezTo>
                  <a:pt x="1786318" y="1203341"/>
                  <a:pt x="1574325" y="1148747"/>
                  <a:pt x="1428765" y="1122591"/>
                </a:cubicBezTo>
                <a:cubicBezTo>
                  <a:pt x="1424801" y="1121292"/>
                  <a:pt x="1421094" y="1120447"/>
                  <a:pt x="1418890" y="1119132"/>
                </a:cubicBezTo>
                <a:cubicBezTo>
                  <a:pt x="1416618" y="1119513"/>
                  <a:pt x="1413169" y="1121595"/>
                  <a:pt x="1409016" y="1122591"/>
                </a:cubicBezTo>
                <a:cubicBezTo>
                  <a:pt x="1248444" y="1214604"/>
                  <a:pt x="1065101" y="1188662"/>
                  <a:pt x="825381" y="1192455"/>
                </a:cubicBezTo>
                <a:cubicBezTo>
                  <a:pt x="388611" y="1219202"/>
                  <a:pt x="19899" y="1099184"/>
                  <a:pt x="0" y="953925"/>
                </a:cubicBezTo>
                <a:cubicBezTo>
                  <a:pt x="-18456" y="892501"/>
                  <a:pt x="111258" y="825786"/>
                  <a:pt x="241749" y="785260"/>
                </a:cubicBezTo>
                <a:cubicBezTo>
                  <a:pt x="253480" y="784403"/>
                  <a:pt x="267451" y="777349"/>
                  <a:pt x="284459" y="775076"/>
                </a:cubicBezTo>
                <a:cubicBezTo>
                  <a:pt x="266345" y="768651"/>
                  <a:pt x="252151" y="769378"/>
                  <a:pt x="241749" y="764892"/>
                </a:cubicBezTo>
                <a:cubicBezTo>
                  <a:pt x="91950" y="719481"/>
                  <a:pt x="-4823" y="661299"/>
                  <a:pt x="0" y="596227"/>
                </a:cubicBezTo>
                <a:cubicBezTo>
                  <a:pt x="-1371" y="523474"/>
                  <a:pt x="111217" y="469346"/>
                  <a:pt x="241749" y="427561"/>
                </a:cubicBezTo>
                <a:cubicBezTo>
                  <a:pt x="259953" y="422200"/>
                  <a:pt x="271017" y="420889"/>
                  <a:pt x="284457" y="417378"/>
                </a:cubicBezTo>
                <a:cubicBezTo>
                  <a:pt x="265812" y="411181"/>
                  <a:pt x="252838" y="408821"/>
                  <a:pt x="241749" y="407194"/>
                </a:cubicBezTo>
                <a:cubicBezTo>
                  <a:pt x="93139" y="356420"/>
                  <a:pt x="4704" y="292570"/>
                  <a:pt x="0" y="238529"/>
                </a:cubicBezTo>
                <a:cubicBezTo>
                  <a:pt x="62318" y="162945"/>
                  <a:pt x="378703" y="-2359"/>
                  <a:pt x="825381"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7" name="文本框 44">
            <a:extLst>
              <a:ext uri="{FF2B5EF4-FFF2-40B4-BE49-F238E27FC236}">
                <a16:creationId xmlns:a16="http://schemas.microsoft.com/office/drawing/2014/main" id="{DC1F2625-C65F-CC21-E98E-BFCF5433846B}"/>
              </a:ext>
            </a:extLst>
          </p:cNvPr>
          <p:cNvSpPr txBox="1"/>
          <p:nvPr/>
        </p:nvSpPr>
        <p:spPr>
          <a:xfrm>
            <a:off x="830652" y="337827"/>
            <a:ext cx="11511304" cy="630942"/>
          </a:xfrm>
          <a:prstGeom prst="rect">
            <a:avLst/>
          </a:prstGeom>
          <a:noFill/>
        </p:spPr>
        <p:txBody>
          <a:bodyPr wrap="square" rtlCol="0">
            <a:spAutoFit/>
          </a:bodyPr>
          <a:lstStyle/>
          <a:p>
            <a:pPr algn="ctr"/>
            <a:r>
              <a:rPr lang="en-US" altLang="zh-CN" sz="3500" b="1">
                <a:solidFill>
                  <a:schemeClr val="accent6">
                    <a:lumMod val="50000"/>
                  </a:schemeClr>
                </a:solidFill>
                <a:latin typeface="Times New Roman" panose="02020603050405020304" pitchFamily="18" charset="0"/>
                <a:ea typeface="字魂20号-石头体" panose="00000500000000000000" pitchFamily="2" charset="-122"/>
                <a:cs typeface="Times New Roman" panose="02020603050405020304" pitchFamily="18" charset="0"/>
              </a:rPr>
              <a:t>Đọc câu chuyện dưới đây và thực hiện yêu cầu</a:t>
            </a:r>
            <a:endParaRPr lang="zh-CN" altLang="en-US" sz="3500" b="1" dirty="0">
              <a:solidFill>
                <a:schemeClr val="accent6">
                  <a:lumMod val="50000"/>
                </a:schemeClr>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grpSp>
        <p:nvGrpSpPr>
          <p:cNvPr id="9" name="Group 8">
            <a:extLst>
              <a:ext uri="{FF2B5EF4-FFF2-40B4-BE49-F238E27FC236}">
                <a16:creationId xmlns:a16="http://schemas.microsoft.com/office/drawing/2014/main" id="{D5FCE535-AE6E-9970-2F75-4AD0EC39C71F}"/>
              </a:ext>
            </a:extLst>
          </p:cNvPr>
          <p:cNvGrpSpPr/>
          <p:nvPr/>
        </p:nvGrpSpPr>
        <p:grpSpPr>
          <a:xfrm>
            <a:off x="31120" y="81538"/>
            <a:ext cx="1344929" cy="1290919"/>
            <a:chOff x="206677" y="197420"/>
            <a:chExt cx="1380475" cy="1263191"/>
          </a:xfrm>
        </p:grpSpPr>
        <p:sp>
          <p:nvSpPr>
            <p:cNvPr id="11" name="Chord 10">
              <a:extLst>
                <a:ext uri="{FF2B5EF4-FFF2-40B4-BE49-F238E27FC236}">
                  <a16:creationId xmlns:a16="http://schemas.microsoft.com/office/drawing/2014/main" id="{313A30EF-8B58-0478-29FA-61BE895FF574}"/>
                </a:ext>
              </a:extLst>
            </p:cNvPr>
            <p:cNvSpPr/>
            <p:nvPr/>
          </p:nvSpPr>
          <p:spPr>
            <a:xfrm>
              <a:off x="206677" y="197420"/>
              <a:ext cx="1380475" cy="1263191"/>
            </a:xfrm>
            <a:prstGeom prst="chord">
              <a:avLst>
                <a:gd name="adj1" fmla="val 1828859"/>
                <a:gd name="adj2" fmla="val 16200000"/>
              </a:avLst>
            </a:prstGeom>
            <a:solidFill>
              <a:srgbClr val="FFFFFF"/>
            </a:solidFill>
            <a:ln w="25400" cap="flat" cmpd="sng" algn="ctr">
              <a:solidFill>
                <a:srgbClr val="FFC715">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grpSp>
          <p:nvGrpSpPr>
            <p:cNvPr id="14" name="Google Shape;798;p45">
              <a:extLst>
                <a:ext uri="{FF2B5EF4-FFF2-40B4-BE49-F238E27FC236}">
                  <a16:creationId xmlns:a16="http://schemas.microsoft.com/office/drawing/2014/main" id="{DF66676F-E2FB-E1C2-23D3-CB443A9069F2}"/>
                </a:ext>
              </a:extLst>
            </p:cNvPr>
            <p:cNvGrpSpPr/>
            <p:nvPr/>
          </p:nvGrpSpPr>
          <p:grpSpPr>
            <a:xfrm>
              <a:off x="206677" y="387846"/>
              <a:ext cx="1034716" cy="1072765"/>
              <a:chOff x="6878780" y="1166669"/>
              <a:chExt cx="632629" cy="629344"/>
            </a:xfrm>
          </p:grpSpPr>
          <p:sp>
            <p:nvSpPr>
              <p:cNvPr id="15" name="Google Shape;799;p45">
                <a:extLst>
                  <a:ext uri="{FF2B5EF4-FFF2-40B4-BE49-F238E27FC236}">
                    <a16:creationId xmlns:a16="http://schemas.microsoft.com/office/drawing/2014/main" id="{D6525A24-E5BB-12DE-28A4-BB0FCC077051}"/>
                  </a:ext>
                </a:extLst>
              </p:cNvPr>
              <p:cNvSpPr/>
              <p:nvPr/>
            </p:nvSpPr>
            <p:spPr>
              <a:xfrm rot="-2455933">
                <a:off x="6963258" y="1265876"/>
                <a:ext cx="463673" cy="43093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00;p45">
                <a:extLst>
                  <a:ext uri="{FF2B5EF4-FFF2-40B4-BE49-F238E27FC236}">
                    <a16:creationId xmlns:a16="http://schemas.microsoft.com/office/drawing/2014/main" id="{4454B23D-3989-3B27-6B0E-1DD901D3E2FE}"/>
                  </a:ext>
                </a:extLst>
              </p:cNvPr>
              <p:cNvSpPr/>
              <p:nvPr/>
            </p:nvSpPr>
            <p:spPr>
              <a:xfrm rot="-2455933">
                <a:off x="7260275" y="1313422"/>
                <a:ext cx="35532" cy="35789"/>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801;p45">
                <a:extLst>
                  <a:ext uri="{FF2B5EF4-FFF2-40B4-BE49-F238E27FC236}">
                    <a16:creationId xmlns:a16="http://schemas.microsoft.com/office/drawing/2014/main" id="{6AB4CFDF-AC10-6722-1E92-5EA7B7E8F315}"/>
                  </a:ext>
                </a:extLst>
              </p:cNvPr>
              <p:cNvSpPr/>
              <p:nvPr/>
            </p:nvSpPr>
            <p:spPr>
              <a:xfrm rot="-2455933">
                <a:off x="7059573" y="1295304"/>
                <a:ext cx="178839" cy="100781"/>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8" name="Google Shape;470;p34">
            <a:extLst>
              <a:ext uri="{FF2B5EF4-FFF2-40B4-BE49-F238E27FC236}">
                <a16:creationId xmlns:a16="http://schemas.microsoft.com/office/drawing/2014/main" id="{C7CB85B0-9DD1-7009-7F32-EB192B94F142}"/>
              </a:ext>
            </a:extLst>
          </p:cNvPr>
          <p:cNvSpPr txBox="1">
            <a:spLocks/>
          </p:cNvSpPr>
          <p:nvPr/>
        </p:nvSpPr>
        <p:spPr>
          <a:xfrm>
            <a:off x="155117" y="1331995"/>
            <a:ext cx="11997126" cy="5444466"/>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nl-NL" sz="4000" b="1" i="0" u="none" strike="noStrike" kern="0" cap="none" spc="0" normalizeH="0" baseline="0" noProof="0" dirty="0">
                <a:ln>
                  <a:noFill/>
                </a:ln>
                <a:solidFill>
                  <a:srgbClr val="CA3659"/>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Hộp</a:t>
            </a:r>
            <a:r>
              <a:rPr kumimoji="0" lang="nl-NL" sz="4000" b="1" i="0" u="none" strike="noStrike" kern="0" cap="none" spc="0" normalizeH="0" noProof="0" dirty="0">
                <a:ln>
                  <a:noFill/>
                </a:ln>
                <a:solidFill>
                  <a:srgbClr val="CA3659"/>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bút của Na</a:t>
            </a:r>
          </a:p>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lang="nl-NL" sz="2800" b="1" kern="0" baseline="0" dirty="0">
                <a:latin typeface="Times New Roman" panose="02020603050405020304" pitchFamily="18" charset="0"/>
                <a:ea typeface="Times New Roman" panose="02020603050405020304" pitchFamily="18" charset="0"/>
                <a:cs typeface="Times New Roman" panose="02020603050405020304" pitchFamily="18" charset="0"/>
              </a:rPr>
              <a:t>   Trong</a:t>
            </a:r>
            <a:r>
              <a:rPr lang="nl-NL" sz="2800" b="1" kern="0" dirty="0">
                <a:latin typeface="Times New Roman" panose="02020603050405020304" pitchFamily="18" charset="0"/>
                <a:ea typeface="Times New Roman" panose="02020603050405020304" pitchFamily="18" charset="0"/>
                <a:cs typeface="Times New Roman" panose="02020603050405020304" pitchFamily="18" charset="0"/>
              </a:rPr>
              <a:t> hộp bút bé nhỏ có tiếng lao xao. Na ghé tai nghe, có tiếng bút chì:</a:t>
            </a:r>
          </a:p>
          <a:p>
            <a:pPr marL="457200" marR="0" lvl="0" indent="-457200" algn="just" defTabSz="1219170" rtl="0" eaLnBrk="1" fontAlgn="auto" latinLnBrk="0" hangingPunct="1">
              <a:lnSpc>
                <a:spcPct val="100000"/>
              </a:lnSpc>
              <a:spcBef>
                <a:spcPts val="0"/>
              </a:spcBef>
              <a:spcAft>
                <a:spcPts val="0"/>
              </a:spcAft>
              <a:buClr>
                <a:srgbClr val="000000"/>
              </a:buClr>
              <a:buSzTx/>
              <a:buFontTx/>
              <a:buChar char="-"/>
              <a:tabLst/>
              <a:defRPr/>
            </a:pPr>
            <a:r>
              <a:rPr kumimoji="0" lang="nl-NL" sz="2800" b="1"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Tớ được dùng nhiều nhất nên tớ chỉ còn một mẩu.</a:t>
            </a:r>
          </a:p>
          <a:p>
            <a:pPr marR="0" lvl="0" algn="just" defTabSz="1219170" rtl="0" eaLnBrk="1" fontAlgn="auto" latinLnBrk="0" hangingPunct="1">
              <a:lnSpc>
                <a:spcPct val="100000"/>
              </a:lnSpc>
              <a:spcBef>
                <a:spcPts val="0"/>
              </a:spcBef>
              <a:spcAft>
                <a:spcPts val="0"/>
              </a:spcAft>
              <a:buClr>
                <a:srgbClr val="000000"/>
              </a:buClr>
              <a:buSzTx/>
              <a:tabLst/>
              <a:defRPr/>
            </a:pPr>
            <a:r>
              <a:rPr lang="nl-NL" sz="2800" b="1" kern="0" noProof="0" dirty="0">
                <a:latin typeface="Times New Roman" panose="02020603050405020304" pitchFamily="18" charset="0"/>
                <a:ea typeface="Times New Roman" panose="02020603050405020304" pitchFamily="18" charset="0"/>
                <a:cs typeface="Times New Roman" panose="02020603050405020304" pitchFamily="18" charset="0"/>
              </a:rPr>
              <a:t>Có tiếng tẩy đáp lại:</a:t>
            </a:r>
          </a:p>
          <a:p>
            <a:pPr marL="457200" marR="0" lvl="0" indent="-457200" algn="just" defTabSz="1219170" rtl="0" eaLnBrk="1" fontAlgn="auto" latinLnBrk="0" hangingPunct="1">
              <a:lnSpc>
                <a:spcPct val="100000"/>
              </a:lnSpc>
              <a:spcBef>
                <a:spcPts val="0"/>
              </a:spcBef>
              <a:spcAft>
                <a:spcPts val="0"/>
              </a:spcAft>
              <a:buClr>
                <a:srgbClr val="000000"/>
              </a:buClr>
              <a:buSzTx/>
              <a:buFontTx/>
              <a:buChar char="-"/>
              <a:tabLst/>
              <a:defRPr/>
            </a:pPr>
            <a:r>
              <a:rPr kumimoji="0" lang="nl-NL" sz="2800" b="1" i="0" u="none" strike="noStrike" kern="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Tớ toàn vụn tẩy vì chữa cho cậu. Tớ quan trọng nhất.</a:t>
            </a:r>
          </a:p>
          <a:p>
            <a:pPr marR="0" lvl="0" algn="just" defTabSz="1219170" rtl="0" eaLnBrk="1" fontAlgn="auto" latinLnBrk="0" hangingPunct="1">
              <a:lnSpc>
                <a:spcPct val="100000"/>
              </a:lnSpc>
              <a:spcBef>
                <a:spcPts val="0"/>
              </a:spcBef>
              <a:spcAft>
                <a:spcPts val="0"/>
              </a:spcAft>
              <a:buClr>
                <a:srgbClr val="000000"/>
              </a:buClr>
              <a:buSzTx/>
              <a:tabLst/>
              <a:defRPr/>
            </a:pPr>
            <a:r>
              <a:rPr lang="nl-NL" sz="2800" b="1" kern="0" baseline="0" noProof="0" dirty="0">
                <a:latin typeface="Times New Roman" panose="02020603050405020304" pitchFamily="18" charset="0"/>
                <a:ea typeface="Times New Roman" panose="02020603050405020304" pitchFamily="18" charset="0"/>
                <a:cs typeface="Times New Roman" panose="02020603050405020304" pitchFamily="18" charset="0"/>
              </a:rPr>
              <a:t>Thước</a:t>
            </a:r>
            <a:r>
              <a:rPr lang="nl-NL" sz="2800" b="1" kern="0" noProof="0" dirty="0">
                <a:latin typeface="Times New Roman" panose="02020603050405020304" pitchFamily="18" charset="0"/>
                <a:ea typeface="Times New Roman" panose="02020603050405020304" pitchFamily="18" charset="0"/>
                <a:cs typeface="Times New Roman" panose="02020603050405020304" pitchFamily="18" charset="0"/>
              </a:rPr>
              <a:t> kẻ lên tiếng:</a:t>
            </a:r>
          </a:p>
          <a:p>
            <a:pPr marL="457200" marR="0" lvl="0" indent="-457200" algn="just" defTabSz="1219170" rtl="0" eaLnBrk="1" fontAlgn="auto" latinLnBrk="0" hangingPunct="1">
              <a:lnSpc>
                <a:spcPct val="100000"/>
              </a:lnSpc>
              <a:spcBef>
                <a:spcPts val="0"/>
              </a:spcBef>
              <a:spcAft>
                <a:spcPts val="0"/>
              </a:spcAft>
              <a:buClr>
                <a:srgbClr val="000000"/>
              </a:buClr>
              <a:buSzTx/>
              <a:buFontTx/>
              <a:buChar char="-"/>
              <a:tabLst/>
              <a:defRPr/>
            </a:pPr>
            <a:r>
              <a:rPr kumimoji="0" lang="nl-NL" sz="2800" b="1" i="0" u="none" strike="noStrike" kern="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Tớ mới quan trọng. Tớ được dùng nhiều đến mức mờ hết cả số.</a:t>
            </a:r>
          </a:p>
          <a:p>
            <a:pPr marR="0" lvl="0" algn="just" defTabSz="1219170" rtl="0" eaLnBrk="1" fontAlgn="auto" latinLnBrk="0" hangingPunct="1">
              <a:lnSpc>
                <a:spcPct val="100000"/>
              </a:lnSpc>
              <a:spcBef>
                <a:spcPts val="0"/>
              </a:spcBef>
              <a:spcAft>
                <a:spcPts val="0"/>
              </a:spcAft>
              <a:buClr>
                <a:srgbClr val="000000"/>
              </a:buClr>
              <a:buSzTx/>
              <a:tabLst/>
              <a:defRPr/>
            </a:pPr>
            <a:r>
              <a:rPr lang="nl-NL" sz="2800" b="1" kern="0" baseline="0" noProof="0" dirty="0">
                <a:latin typeface="Times New Roman" panose="02020603050405020304" pitchFamily="18" charset="0"/>
                <a:ea typeface="Times New Roman" panose="02020603050405020304" pitchFamily="18" charset="0"/>
                <a:cs typeface="Times New Roman" panose="02020603050405020304" pitchFamily="18" charset="0"/>
              </a:rPr>
              <a:t>Na bối</a:t>
            </a:r>
            <a:r>
              <a:rPr lang="nl-NL" sz="2800" b="1" kern="0" noProof="0" dirty="0">
                <a:latin typeface="Times New Roman" panose="02020603050405020304" pitchFamily="18" charset="0"/>
                <a:ea typeface="Times New Roman" panose="02020603050405020304" pitchFamily="18" charset="0"/>
                <a:cs typeface="Times New Roman" panose="02020603050405020304" pitchFamily="18" charset="0"/>
              </a:rPr>
              <a:t> rối mở hộp bút. Cô bé thầm thì:</a:t>
            </a:r>
          </a:p>
          <a:p>
            <a:pPr marL="457200" marR="0" lvl="0" indent="-457200" algn="just" defTabSz="1219170" rtl="0" eaLnBrk="1" fontAlgn="auto" latinLnBrk="0" hangingPunct="1">
              <a:lnSpc>
                <a:spcPct val="100000"/>
              </a:lnSpc>
              <a:spcBef>
                <a:spcPts val="0"/>
              </a:spcBef>
              <a:spcAft>
                <a:spcPts val="0"/>
              </a:spcAft>
              <a:buClr>
                <a:srgbClr val="000000"/>
              </a:buClr>
              <a:buSzTx/>
              <a:buFontTx/>
              <a:buChar char="-"/>
              <a:tabLst/>
              <a:defRPr/>
            </a:pPr>
            <a:r>
              <a:rPr kumimoji="0" lang="nl-NL" sz="2800" b="1" i="0" u="none" strike="noStrike" kern="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Ai cũng quan trọng vì đều là bạn thân của tớ.</a:t>
            </a:r>
          </a:p>
          <a:p>
            <a:pPr marR="0" lvl="0" algn="just" defTabSz="1219170" rtl="0" eaLnBrk="1" fontAlgn="auto" latinLnBrk="0" hangingPunct="1">
              <a:lnSpc>
                <a:spcPct val="100000"/>
              </a:lnSpc>
              <a:spcBef>
                <a:spcPts val="0"/>
              </a:spcBef>
              <a:spcAft>
                <a:spcPts val="0"/>
              </a:spcAft>
              <a:buClr>
                <a:srgbClr val="000000"/>
              </a:buClr>
              <a:buSzTx/>
              <a:tabLst/>
              <a:defRPr/>
            </a:pPr>
            <a:r>
              <a:rPr lang="nl-NL" sz="2800" b="1" kern="0" baseline="0" noProof="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800" b="1" i="1" kern="0" baseline="0" noProof="0" dirty="0">
                <a:solidFill>
                  <a:srgbClr val="CA3659"/>
                </a:solidFill>
                <a:latin typeface="Times New Roman" panose="02020603050405020304" pitchFamily="18" charset="0"/>
                <a:ea typeface="Times New Roman" panose="02020603050405020304" pitchFamily="18" charset="0"/>
                <a:cs typeface="Times New Roman" panose="02020603050405020304" pitchFamily="18" charset="0"/>
              </a:rPr>
              <a:t>(Theo An Hạnh)</a:t>
            </a:r>
            <a:endParaRPr kumimoji="0" lang="en-US" sz="2800" b="1" i="1" u="none" strike="noStrike" kern="0" cap="none" spc="0" normalizeH="0" baseline="0" noProof="0" dirty="0">
              <a:ln>
                <a:noFill/>
              </a:ln>
              <a:solidFill>
                <a:srgbClr val="CA3659"/>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00324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2E875E-F6BE-E493-E9E1-7D0157E81792}"/>
              </a:ext>
            </a:extLst>
          </p:cNvPr>
          <p:cNvGrpSpPr/>
          <p:nvPr/>
        </p:nvGrpSpPr>
        <p:grpSpPr>
          <a:xfrm>
            <a:off x="79076" y="139540"/>
            <a:ext cx="12033848" cy="1192455"/>
            <a:chOff x="79076" y="139540"/>
            <a:chExt cx="12033848" cy="1192455"/>
          </a:xfrm>
        </p:grpSpPr>
        <p:sp>
          <p:nvSpPr>
            <p:cNvPr id="2" name="任意多边形: 形状 51">
              <a:extLst>
                <a:ext uri="{FF2B5EF4-FFF2-40B4-BE49-F238E27FC236}">
                  <a16:creationId xmlns:a16="http://schemas.microsoft.com/office/drawing/2014/main" id="{4983FEE1-3C82-2238-9E56-9E7BE2A8873F}"/>
                </a:ext>
              </a:extLst>
            </p:cNvPr>
            <p:cNvSpPr/>
            <p:nvPr/>
          </p:nvSpPr>
          <p:spPr>
            <a:xfrm>
              <a:off x="79076" y="139540"/>
              <a:ext cx="11875696" cy="1192455"/>
            </a:xfrm>
            <a:custGeom>
              <a:avLst/>
              <a:gdLst>
                <a:gd name="connsiteX0" fmla="*/ 879345 w 11875696"/>
                <a:gd name="connsiteY0" fmla="*/ 0 h 1192455"/>
                <a:gd name="connsiteX1" fmla="*/ 1501135 w 11875696"/>
                <a:gd name="connsiteY1" fmla="*/ 69863 h 1192455"/>
                <a:gd name="connsiteX2" fmla="*/ 1511657 w 11875696"/>
                <a:gd name="connsiteY2" fmla="*/ 73322 h 1192455"/>
                <a:gd name="connsiteX3" fmla="*/ 1522180 w 11875696"/>
                <a:gd name="connsiteY3" fmla="*/ 69863 h 1192455"/>
                <a:gd name="connsiteX4" fmla="*/ 2143970 w 11875696"/>
                <a:gd name="connsiteY4" fmla="*/ 0 h 1192455"/>
                <a:gd name="connsiteX5" fmla="*/ 2765761 w 11875696"/>
                <a:gd name="connsiteY5" fmla="*/ 69863 h 1192455"/>
                <a:gd name="connsiteX6" fmla="*/ 2776285 w 11875696"/>
                <a:gd name="connsiteY6" fmla="*/ 73322 h 1192455"/>
                <a:gd name="connsiteX7" fmla="*/ 2786808 w 11875696"/>
                <a:gd name="connsiteY7" fmla="*/ 69863 h 1192455"/>
                <a:gd name="connsiteX8" fmla="*/ 3408598 w 11875696"/>
                <a:gd name="connsiteY8" fmla="*/ 0 h 1192455"/>
                <a:gd name="connsiteX9" fmla="*/ 4030389 w 11875696"/>
                <a:gd name="connsiteY9" fmla="*/ 69863 h 1192455"/>
                <a:gd name="connsiteX10" fmla="*/ 4040911 w 11875696"/>
                <a:gd name="connsiteY10" fmla="*/ 73322 h 1192455"/>
                <a:gd name="connsiteX11" fmla="*/ 4051433 w 11875696"/>
                <a:gd name="connsiteY11" fmla="*/ 69863 h 1192455"/>
                <a:gd name="connsiteX12" fmla="*/ 4673224 w 11875696"/>
                <a:gd name="connsiteY12" fmla="*/ 0 h 1192455"/>
                <a:gd name="connsiteX13" fmla="*/ 5295014 w 11875696"/>
                <a:gd name="connsiteY13" fmla="*/ 69863 h 1192455"/>
                <a:gd name="connsiteX14" fmla="*/ 5305539 w 11875696"/>
                <a:gd name="connsiteY14" fmla="*/ 73322 h 1192455"/>
                <a:gd name="connsiteX15" fmla="*/ 5316061 w 11875696"/>
                <a:gd name="connsiteY15" fmla="*/ 69863 h 1192455"/>
                <a:gd name="connsiteX16" fmla="*/ 5937852 w 11875696"/>
                <a:gd name="connsiteY16" fmla="*/ 0 h 1192455"/>
                <a:gd name="connsiteX17" fmla="*/ 6559642 w 11875696"/>
                <a:gd name="connsiteY17" fmla="*/ 69863 h 1192455"/>
                <a:gd name="connsiteX18" fmla="*/ 6570164 w 11875696"/>
                <a:gd name="connsiteY18" fmla="*/ 73322 h 1192455"/>
                <a:gd name="connsiteX19" fmla="*/ 6580687 w 11875696"/>
                <a:gd name="connsiteY19" fmla="*/ 69863 h 1192455"/>
                <a:gd name="connsiteX20" fmla="*/ 7202477 w 11875696"/>
                <a:gd name="connsiteY20" fmla="*/ 0 h 1192455"/>
                <a:gd name="connsiteX21" fmla="*/ 7824268 w 11875696"/>
                <a:gd name="connsiteY21" fmla="*/ 69863 h 1192455"/>
                <a:gd name="connsiteX22" fmla="*/ 7834790 w 11875696"/>
                <a:gd name="connsiteY22" fmla="*/ 73322 h 1192455"/>
                <a:gd name="connsiteX23" fmla="*/ 7845313 w 11875696"/>
                <a:gd name="connsiteY23" fmla="*/ 69863 h 1192455"/>
                <a:gd name="connsiteX24" fmla="*/ 8467103 w 11875696"/>
                <a:gd name="connsiteY24" fmla="*/ 0 h 1192455"/>
                <a:gd name="connsiteX25" fmla="*/ 9088894 w 11875696"/>
                <a:gd name="connsiteY25" fmla="*/ 69863 h 1192455"/>
                <a:gd name="connsiteX26" fmla="*/ 9099414 w 11875696"/>
                <a:gd name="connsiteY26" fmla="*/ 73322 h 1192455"/>
                <a:gd name="connsiteX27" fmla="*/ 9109936 w 11875696"/>
                <a:gd name="connsiteY27" fmla="*/ 69863 h 1192455"/>
                <a:gd name="connsiteX28" fmla="*/ 9731727 w 11875696"/>
                <a:gd name="connsiteY28" fmla="*/ 0 h 1192455"/>
                <a:gd name="connsiteX29" fmla="*/ 10353517 w 11875696"/>
                <a:gd name="connsiteY29" fmla="*/ 69863 h 1192455"/>
                <a:gd name="connsiteX30" fmla="*/ 10364040 w 11875696"/>
                <a:gd name="connsiteY30" fmla="*/ 73322 h 1192455"/>
                <a:gd name="connsiteX31" fmla="*/ 10374560 w 11875696"/>
                <a:gd name="connsiteY31" fmla="*/ 69863 h 1192455"/>
                <a:gd name="connsiteX32" fmla="*/ 10996350 w 11875696"/>
                <a:gd name="connsiteY32" fmla="*/ 0 h 1192455"/>
                <a:gd name="connsiteX33" fmla="*/ 11875696 w 11875696"/>
                <a:gd name="connsiteY33" fmla="*/ 238529 h 1192455"/>
                <a:gd name="connsiteX34" fmla="*/ 11618141 w 11875696"/>
                <a:gd name="connsiteY34" fmla="*/ 407194 h 1192455"/>
                <a:gd name="connsiteX35" fmla="*/ 11572641 w 11875696"/>
                <a:gd name="connsiteY35" fmla="*/ 417378 h 1192455"/>
                <a:gd name="connsiteX36" fmla="*/ 11618141 w 11875696"/>
                <a:gd name="connsiteY36" fmla="*/ 427561 h 1192455"/>
                <a:gd name="connsiteX37" fmla="*/ 11875696 w 11875696"/>
                <a:gd name="connsiteY37" fmla="*/ 596227 h 1192455"/>
                <a:gd name="connsiteX38" fmla="*/ 11618141 w 11875696"/>
                <a:gd name="connsiteY38" fmla="*/ 764892 h 1192455"/>
                <a:gd name="connsiteX39" fmla="*/ 11572638 w 11875696"/>
                <a:gd name="connsiteY39" fmla="*/ 775076 h 1192455"/>
                <a:gd name="connsiteX40" fmla="*/ 11618141 w 11875696"/>
                <a:gd name="connsiteY40" fmla="*/ 785260 h 1192455"/>
                <a:gd name="connsiteX41" fmla="*/ 11875696 w 11875696"/>
                <a:gd name="connsiteY41" fmla="*/ 953925 h 1192455"/>
                <a:gd name="connsiteX42" fmla="*/ 10996350 w 11875696"/>
                <a:gd name="connsiteY42" fmla="*/ 1192455 h 1192455"/>
                <a:gd name="connsiteX43" fmla="*/ 10374560 w 11875696"/>
                <a:gd name="connsiteY43" fmla="*/ 1122591 h 1192455"/>
                <a:gd name="connsiteX44" fmla="*/ 10364033 w 11875696"/>
                <a:gd name="connsiteY44" fmla="*/ 1119130 h 1192455"/>
                <a:gd name="connsiteX45" fmla="*/ 10353507 w 11875696"/>
                <a:gd name="connsiteY45" fmla="*/ 1122591 h 1192455"/>
                <a:gd name="connsiteX46" fmla="*/ 9731717 w 11875696"/>
                <a:gd name="connsiteY46" fmla="*/ 1192455 h 1192455"/>
                <a:gd name="connsiteX47" fmla="*/ 9109926 w 11875696"/>
                <a:gd name="connsiteY47" fmla="*/ 1122591 h 1192455"/>
                <a:gd name="connsiteX48" fmla="*/ 9099406 w 11875696"/>
                <a:gd name="connsiteY48" fmla="*/ 1119132 h 1192455"/>
                <a:gd name="connsiteX49" fmla="*/ 9088883 w 11875696"/>
                <a:gd name="connsiteY49" fmla="*/ 1122591 h 1192455"/>
                <a:gd name="connsiteX50" fmla="*/ 8467093 w 11875696"/>
                <a:gd name="connsiteY50" fmla="*/ 1192455 h 1192455"/>
                <a:gd name="connsiteX51" fmla="*/ 7845302 w 11875696"/>
                <a:gd name="connsiteY51" fmla="*/ 1122591 h 1192455"/>
                <a:gd name="connsiteX52" fmla="*/ 7834780 w 11875696"/>
                <a:gd name="connsiteY52" fmla="*/ 1119132 h 1192455"/>
                <a:gd name="connsiteX53" fmla="*/ 7824258 w 11875696"/>
                <a:gd name="connsiteY53" fmla="*/ 1122591 h 1192455"/>
                <a:gd name="connsiteX54" fmla="*/ 7202467 w 11875696"/>
                <a:gd name="connsiteY54" fmla="*/ 1192455 h 1192455"/>
                <a:gd name="connsiteX55" fmla="*/ 6580677 w 11875696"/>
                <a:gd name="connsiteY55" fmla="*/ 1122591 h 1192455"/>
                <a:gd name="connsiteX56" fmla="*/ 6570156 w 11875696"/>
                <a:gd name="connsiteY56" fmla="*/ 1119132 h 1192455"/>
                <a:gd name="connsiteX57" fmla="*/ 6559634 w 11875696"/>
                <a:gd name="connsiteY57" fmla="*/ 1122591 h 1192455"/>
                <a:gd name="connsiteX58" fmla="*/ 5937843 w 11875696"/>
                <a:gd name="connsiteY58" fmla="*/ 1192455 h 1192455"/>
                <a:gd name="connsiteX59" fmla="*/ 5316053 w 11875696"/>
                <a:gd name="connsiteY59" fmla="*/ 1122591 h 1192455"/>
                <a:gd name="connsiteX60" fmla="*/ 5305531 w 11875696"/>
                <a:gd name="connsiteY60" fmla="*/ 1119132 h 1192455"/>
                <a:gd name="connsiteX61" fmla="*/ 5295010 w 11875696"/>
                <a:gd name="connsiteY61" fmla="*/ 1122591 h 1192455"/>
                <a:gd name="connsiteX62" fmla="*/ 4673218 w 11875696"/>
                <a:gd name="connsiteY62" fmla="*/ 1192455 h 1192455"/>
                <a:gd name="connsiteX63" fmla="*/ 4051427 w 11875696"/>
                <a:gd name="connsiteY63" fmla="*/ 1122591 h 1192455"/>
                <a:gd name="connsiteX64" fmla="*/ 4040907 w 11875696"/>
                <a:gd name="connsiteY64" fmla="*/ 1119132 h 1192455"/>
                <a:gd name="connsiteX65" fmla="*/ 4030384 w 11875696"/>
                <a:gd name="connsiteY65" fmla="*/ 1122591 h 1192455"/>
                <a:gd name="connsiteX66" fmla="*/ 3408594 w 11875696"/>
                <a:gd name="connsiteY66" fmla="*/ 1192455 h 1192455"/>
                <a:gd name="connsiteX67" fmla="*/ 2786804 w 11875696"/>
                <a:gd name="connsiteY67" fmla="*/ 1122591 h 1192455"/>
                <a:gd name="connsiteX68" fmla="*/ 2776281 w 11875696"/>
                <a:gd name="connsiteY68" fmla="*/ 1119132 h 1192455"/>
                <a:gd name="connsiteX69" fmla="*/ 2765759 w 11875696"/>
                <a:gd name="connsiteY69" fmla="*/ 1122591 h 1192455"/>
                <a:gd name="connsiteX70" fmla="*/ 2143968 w 11875696"/>
                <a:gd name="connsiteY70" fmla="*/ 1192455 h 1192455"/>
                <a:gd name="connsiteX71" fmla="*/ 1522178 w 11875696"/>
                <a:gd name="connsiteY71" fmla="*/ 1122591 h 1192455"/>
                <a:gd name="connsiteX72" fmla="*/ 1511657 w 11875696"/>
                <a:gd name="connsiteY72" fmla="*/ 1119132 h 1192455"/>
                <a:gd name="connsiteX73" fmla="*/ 1501137 w 11875696"/>
                <a:gd name="connsiteY73" fmla="*/ 1122591 h 1192455"/>
                <a:gd name="connsiteX74" fmla="*/ 879345 w 11875696"/>
                <a:gd name="connsiteY74" fmla="*/ 1192455 h 1192455"/>
                <a:gd name="connsiteX75" fmla="*/ 0 w 11875696"/>
                <a:gd name="connsiteY75" fmla="*/ 953925 h 1192455"/>
                <a:gd name="connsiteX76" fmla="*/ 257554 w 11875696"/>
                <a:gd name="connsiteY76" fmla="*/ 785260 h 1192455"/>
                <a:gd name="connsiteX77" fmla="*/ 303057 w 11875696"/>
                <a:gd name="connsiteY77" fmla="*/ 775076 h 1192455"/>
                <a:gd name="connsiteX78" fmla="*/ 257554 w 11875696"/>
                <a:gd name="connsiteY78" fmla="*/ 764892 h 1192455"/>
                <a:gd name="connsiteX79" fmla="*/ 0 w 11875696"/>
                <a:gd name="connsiteY79" fmla="*/ 596227 h 1192455"/>
                <a:gd name="connsiteX80" fmla="*/ 257554 w 11875696"/>
                <a:gd name="connsiteY80" fmla="*/ 427561 h 1192455"/>
                <a:gd name="connsiteX81" fmla="*/ 303054 w 11875696"/>
                <a:gd name="connsiteY81" fmla="*/ 417378 h 1192455"/>
                <a:gd name="connsiteX82" fmla="*/ 257554 w 11875696"/>
                <a:gd name="connsiteY82" fmla="*/ 407194 h 1192455"/>
                <a:gd name="connsiteX83" fmla="*/ 0 w 11875696"/>
                <a:gd name="connsiteY83" fmla="*/ 238529 h 1192455"/>
                <a:gd name="connsiteX84" fmla="*/ 879345 w 11875696"/>
                <a:gd name="connsiteY84" fmla="*/ 0 h 119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875696" h="1192455" fill="none" extrusionOk="0">
                  <a:moveTo>
                    <a:pt x="879345" y="0"/>
                  </a:moveTo>
                  <a:cubicBezTo>
                    <a:pt x="1126425" y="-3116"/>
                    <a:pt x="1375022" y="20241"/>
                    <a:pt x="1501135" y="69863"/>
                  </a:cubicBezTo>
                  <a:cubicBezTo>
                    <a:pt x="1505343" y="71683"/>
                    <a:pt x="1508028" y="72140"/>
                    <a:pt x="1511657" y="73322"/>
                  </a:cubicBezTo>
                  <a:cubicBezTo>
                    <a:pt x="1515399" y="72405"/>
                    <a:pt x="1517725" y="70756"/>
                    <a:pt x="1522180" y="69863"/>
                  </a:cubicBezTo>
                  <a:cubicBezTo>
                    <a:pt x="1653717" y="38358"/>
                    <a:pt x="1892588" y="19699"/>
                    <a:pt x="2143970" y="0"/>
                  </a:cubicBezTo>
                  <a:cubicBezTo>
                    <a:pt x="2405372" y="9721"/>
                    <a:pt x="2603415" y="29248"/>
                    <a:pt x="2765761" y="69863"/>
                  </a:cubicBezTo>
                  <a:cubicBezTo>
                    <a:pt x="2769889" y="71576"/>
                    <a:pt x="2771517" y="72325"/>
                    <a:pt x="2776285" y="73322"/>
                  </a:cubicBezTo>
                  <a:cubicBezTo>
                    <a:pt x="2781181" y="71354"/>
                    <a:pt x="2783791" y="71306"/>
                    <a:pt x="2786808" y="69863"/>
                  </a:cubicBezTo>
                  <a:cubicBezTo>
                    <a:pt x="2944857" y="46100"/>
                    <a:pt x="3150136" y="50975"/>
                    <a:pt x="3408598" y="0"/>
                  </a:cubicBezTo>
                  <a:cubicBezTo>
                    <a:pt x="3661545" y="9713"/>
                    <a:pt x="3882716" y="28775"/>
                    <a:pt x="4030389" y="69863"/>
                  </a:cubicBezTo>
                  <a:cubicBezTo>
                    <a:pt x="4034566" y="70682"/>
                    <a:pt x="4037698" y="71724"/>
                    <a:pt x="4040911" y="73322"/>
                  </a:cubicBezTo>
                  <a:cubicBezTo>
                    <a:pt x="4043383" y="72694"/>
                    <a:pt x="4047220" y="71623"/>
                    <a:pt x="4051433" y="69863"/>
                  </a:cubicBezTo>
                  <a:cubicBezTo>
                    <a:pt x="4207852" y="62619"/>
                    <a:pt x="4420428" y="23590"/>
                    <a:pt x="4673224" y="0"/>
                  </a:cubicBezTo>
                  <a:cubicBezTo>
                    <a:pt x="4903983" y="-7488"/>
                    <a:pt x="5140785" y="24265"/>
                    <a:pt x="5295014" y="69863"/>
                  </a:cubicBezTo>
                  <a:cubicBezTo>
                    <a:pt x="5297693" y="70334"/>
                    <a:pt x="5300597" y="71325"/>
                    <a:pt x="5305539" y="73322"/>
                  </a:cubicBezTo>
                  <a:cubicBezTo>
                    <a:pt x="5309756" y="71605"/>
                    <a:pt x="5311140" y="71653"/>
                    <a:pt x="5316061" y="69863"/>
                  </a:cubicBezTo>
                  <a:cubicBezTo>
                    <a:pt x="5466242" y="23342"/>
                    <a:pt x="5703364" y="-46454"/>
                    <a:pt x="5937852" y="0"/>
                  </a:cubicBezTo>
                  <a:cubicBezTo>
                    <a:pt x="6178129" y="16211"/>
                    <a:pt x="6410899" y="40091"/>
                    <a:pt x="6559642" y="69863"/>
                  </a:cubicBezTo>
                  <a:cubicBezTo>
                    <a:pt x="6563452" y="70613"/>
                    <a:pt x="6567198" y="72779"/>
                    <a:pt x="6570164" y="73322"/>
                  </a:cubicBezTo>
                  <a:cubicBezTo>
                    <a:pt x="6573582" y="72762"/>
                    <a:pt x="6576532" y="71397"/>
                    <a:pt x="6580687" y="69863"/>
                  </a:cubicBezTo>
                  <a:cubicBezTo>
                    <a:pt x="6771441" y="46428"/>
                    <a:pt x="6959701" y="-18350"/>
                    <a:pt x="7202477" y="0"/>
                  </a:cubicBezTo>
                  <a:cubicBezTo>
                    <a:pt x="7427937" y="34852"/>
                    <a:pt x="7663781" y="22452"/>
                    <a:pt x="7824268" y="69863"/>
                  </a:cubicBezTo>
                  <a:cubicBezTo>
                    <a:pt x="7826813" y="71045"/>
                    <a:pt x="7829659" y="72166"/>
                    <a:pt x="7834790" y="73322"/>
                  </a:cubicBezTo>
                  <a:cubicBezTo>
                    <a:pt x="7838418" y="71762"/>
                    <a:pt x="7841928" y="71062"/>
                    <a:pt x="7845313" y="69863"/>
                  </a:cubicBezTo>
                  <a:cubicBezTo>
                    <a:pt x="8009788" y="15998"/>
                    <a:pt x="8251672" y="-5672"/>
                    <a:pt x="8467103" y="0"/>
                  </a:cubicBezTo>
                  <a:cubicBezTo>
                    <a:pt x="8716518" y="-32685"/>
                    <a:pt x="8950506" y="4143"/>
                    <a:pt x="9088894" y="69863"/>
                  </a:cubicBezTo>
                  <a:cubicBezTo>
                    <a:pt x="9092485" y="71069"/>
                    <a:pt x="9096880" y="72725"/>
                    <a:pt x="9099414" y="73322"/>
                  </a:cubicBezTo>
                  <a:cubicBezTo>
                    <a:pt x="9104158" y="71531"/>
                    <a:pt x="9107106" y="71073"/>
                    <a:pt x="9109936" y="69863"/>
                  </a:cubicBezTo>
                  <a:cubicBezTo>
                    <a:pt x="9253058" y="21412"/>
                    <a:pt x="9509457" y="-19026"/>
                    <a:pt x="9731727" y="0"/>
                  </a:cubicBezTo>
                  <a:cubicBezTo>
                    <a:pt x="9973105" y="6125"/>
                    <a:pt x="10196109" y="18427"/>
                    <a:pt x="10353517" y="69863"/>
                  </a:cubicBezTo>
                  <a:cubicBezTo>
                    <a:pt x="10355976" y="71220"/>
                    <a:pt x="10361702" y="72190"/>
                    <a:pt x="10364040" y="73322"/>
                  </a:cubicBezTo>
                  <a:cubicBezTo>
                    <a:pt x="10367129" y="72079"/>
                    <a:pt x="10371734" y="70910"/>
                    <a:pt x="10374560" y="69863"/>
                  </a:cubicBezTo>
                  <a:cubicBezTo>
                    <a:pt x="10526900" y="-1696"/>
                    <a:pt x="10756011" y="32364"/>
                    <a:pt x="10996350" y="0"/>
                  </a:cubicBezTo>
                  <a:cubicBezTo>
                    <a:pt x="11494350" y="-10280"/>
                    <a:pt x="11892099" y="93877"/>
                    <a:pt x="11875696" y="238529"/>
                  </a:cubicBezTo>
                  <a:cubicBezTo>
                    <a:pt x="11891177" y="308842"/>
                    <a:pt x="11780840" y="382413"/>
                    <a:pt x="11618141" y="407194"/>
                  </a:cubicBezTo>
                  <a:cubicBezTo>
                    <a:pt x="11602599" y="409629"/>
                    <a:pt x="11590938" y="413820"/>
                    <a:pt x="11572641" y="417378"/>
                  </a:cubicBezTo>
                  <a:cubicBezTo>
                    <a:pt x="11593035" y="422567"/>
                    <a:pt x="11598314" y="421610"/>
                    <a:pt x="11618141" y="427561"/>
                  </a:cubicBezTo>
                  <a:cubicBezTo>
                    <a:pt x="11777997" y="476384"/>
                    <a:pt x="11878148" y="529438"/>
                    <a:pt x="11875696" y="596227"/>
                  </a:cubicBezTo>
                  <a:cubicBezTo>
                    <a:pt x="11861154" y="685622"/>
                    <a:pt x="11792250" y="718199"/>
                    <a:pt x="11618141" y="764892"/>
                  </a:cubicBezTo>
                  <a:cubicBezTo>
                    <a:pt x="11600393" y="769248"/>
                    <a:pt x="11594944" y="769035"/>
                    <a:pt x="11572638" y="775076"/>
                  </a:cubicBezTo>
                  <a:cubicBezTo>
                    <a:pt x="11589607" y="777571"/>
                    <a:pt x="11605326" y="782146"/>
                    <a:pt x="11618141" y="785260"/>
                  </a:cubicBezTo>
                  <a:cubicBezTo>
                    <a:pt x="11770349" y="829599"/>
                    <a:pt x="11871859" y="882075"/>
                    <a:pt x="11875696" y="953925"/>
                  </a:cubicBezTo>
                  <a:cubicBezTo>
                    <a:pt x="11934468" y="1048841"/>
                    <a:pt x="11462368" y="1271412"/>
                    <a:pt x="10996350" y="1192455"/>
                  </a:cubicBezTo>
                  <a:cubicBezTo>
                    <a:pt x="10763419" y="1175049"/>
                    <a:pt x="10551452" y="1137399"/>
                    <a:pt x="10374560" y="1122591"/>
                  </a:cubicBezTo>
                  <a:cubicBezTo>
                    <a:pt x="10369565" y="1121392"/>
                    <a:pt x="10366386" y="1120166"/>
                    <a:pt x="10364033" y="1119130"/>
                  </a:cubicBezTo>
                  <a:cubicBezTo>
                    <a:pt x="10359686" y="1120655"/>
                    <a:pt x="10355803" y="1121564"/>
                    <a:pt x="10353507" y="1122591"/>
                  </a:cubicBezTo>
                  <a:cubicBezTo>
                    <a:pt x="10183938" y="1160303"/>
                    <a:pt x="9965610" y="1190915"/>
                    <a:pt x="9731717" y="1192455"/>
                  </a:cubicBezTo>
                  <a:cubicBezTo>
                    <a:pt x="9516341" y="1218693"/>
                    <a:pt x="9254283" y="1164759"/>
                    <a:pt x="9109926" y="1122591"/>
                  </a:cubicBezTo>
                  <a:cubicBezTo>
                    <a:pt x="9105074" y="1121392"/>
                    <a:pt x="9101596" y="1120432"/>
                    <a:pt x="9099406" y="1119132"/>
                  </a:cubicBezTo>
                  <a:cubicBezTo>
                    <a:pt x="9097009" y="1119974"/>
                    <a:pt x="9094212" y="1121399"/>
                    <a:pt x="9088883" y="1122591"/>
                  </a:cubicBezTo>
                  <a:cubicBezTo>
                    <a:pt x="8909617" y="1178713"/>
                    <a:pt x="8713235" y="1205873"/>
                    <a:pt x="8467093" y="1192455"/>
                  </a:cubicBezTo>
                  <a:cubicBezTo>
                    <a:pt x="8234072" y="1184723"/>
                    <a:pt x="7992052" y="1163679"/>
                    <a:pt x="7845302" y="1122591"/>
                  </a:cubicBezTo>
                  <a:cubicBezTo>
                    <a:pt x="7841180" y="1121597"/>
                    <a:pt x="7837520" y="1120433"/>
                    <a:pt x="7834780" y="1119132"/>
                  </a:cubicBezTo>
                  <a:cubicBezTo>
                    <a:pt x="7829919" y="1120581"/>
                    <a:pt x="7827018" y="1121923"/>
                    <a:pt x="7824258" y="1122591"/>
                  </a:cubicBezTo>
                  <a:cubicBezTo>
                    <a:pt x="7676558" y="1145714"/>
                    <a:pt x="7418565" y="1161607"/>
                    <a:pt x="7202467" y="1192455"/>
                  </a:cubicBezTo>
                  <a:cubicBezTo>
                    <a:pt x="6953394" y="1190240"/>
                    <a:pt x="6731351" y="1175062"/>
                    <a:pt x="6580677" y="1122591"/>
                  </a:cubicBezTo>
                  <a:cubicBezTo>
                    <a:pt x="6578026" y="1122210"/>
                    <a:pt x="6573100" y="1120174"/>
                    <a:pt x="6570156" y="1119132"/>
                  </a:cubicBezTo>
                  <a:cubicBezTo>
                    <a:pt x="6566748" y="1120059"/>
                    <a:pt x="6562797" y="1121343"/>
                    <a:pt x="6559634" y="1122591"/>
                  </a:cubicBezTo>
                  <a:cubicBezTo>
                    <a:pt x="6374749" y="1185503"/>
                    <a:pt x="6134744" y="1195668"/>
                    <a:pt x="5937843" y="1192455"/>
                  </a:cubicBezTo>
                  <a:cubicBezTo>
                    <a:pt x="5709505" y="1228438"/>
                    <a:pt x="5491790" y="1175413"/>
                    <a:pt x="5316053" y="1122591"/>
                  </a:cubicBezTo>
                  <a:cubicBezTo>
                    <a:pt x="5313627" y="1121284"/>
                    <a:pt x="5309318" y="1120750"/>
                    <a:pt x="5305531" y="1119132"/>
                  </a:cubicBezTo>
                  <a:cubicBezTo>
                    <a:pt x="5302091" y="1120007"/>
                    <a:pt x="5299078" y="1121547"/>
                    <a:pt x="5295010" y="1122591"/>
                  </a:cubicBezTo>
                  <a:cubicBezTo>
                    <a:pt x="5152731" y="1200187"/>
                    <a:pt x="4911753" y="1195463"/>
                    <a:pt x="4673218" y="1192455"/>
                  </a:cubicBezTo>
                  <a:cubicBezTo>
                    <a:pt x="4416213" y="1205819"/>
                    <a:pt x="4209348" y="1177521"/>
                    <a:pt x="4051427" y="1122591"/>
                  </a:cubicBezTo>
                  <a:cubicBezTo>
                    <a:pt x="4048775" y="1121769"/>
                    <a:pt x="4044517" y="1120723"/>
                    <a:pt x="4040907" y="1119132"/>
                  </a:cubicBezTo>
                  <a:cubicBezTo>
                    <a:pt x="4037049" y="1120356"/>
                    <a:pt x="4034157" y="1121457"/>
                    <a:pt x="4030384" y="1122591"/>
                  </a:cubicBezTo>
                  <a:cubicBezTo>
                    <a:pt x="3875626" y="1183394"/>
                    <a:pt x="3604640" y="1197733"/>
                    <a:pt x="3408594" y="1192455"/>
                  </a:cubicBezTo>
                  <a:cubicBezTo>
                    <a:pt x="3136662" y="1212466"/>
                    <a:pt x="2928838" y="1166680"/>
                    <a:pt x="2786804" y="1122591"/>
                  </a:cubicBezTo>
                  <a:cubicBezTo>
                    <a:pt x="2781895" y="1120913"/>
                    <a:pt x="2780842" y="1120329"/>
                    <a:pt x="2776281" y="1119132"/>
                  </a:cubicBezTo>
                  <a:cubicBezTo>
                    <a:pt x="2773726" y="1120441"/>
                    <a:pt x="2768909" y="1121015"/>
                    <a:pt x="2765759" y="1122591"/>
                  </a:cubicBezTo>
                  <a:cubicBezTo>
                    <a:pt x="2576297" y="1135998"/>
                    <a:pt x="2383596" y="1198378"/>
                    <a:pt x="2143968" y="1192455"/>
                  </a:cubicBezTo>
                  <a:cubicBezTo>
                    <a:pt x="1870743" y="1200284"/>
                    <a:pt x="1665198" y="1163090"/>
                    <a:pt x="1522178" y="1122591"/>
                  </a:cubicBezTo>
                  <a:cubicBezTo>
                    <a:pt x="1519814" y="1121936"/>
                    <a:pt x="1515143" y="1120333"/>
                    <a:pt x="1511657" y="1119132"/>
                  </a:cubicBezTo>
                  <a:cubicBezTo>
                    <a:pt x="1509047" y="1120026"/>
                    <a:pt x="1503818" y="1121479"/>
                    <a:pt x="1501137" y="1122591"/>
                  </a:cubicBezTo>
                  <a:cubicBezTo>
                    <a:pt x="1341411" y="1185023"/>
                    <a:pt x="1114722" y="1147760"/>
                    <a:pt x="879345" y="1192455"/>
                  </a:cubicBezTo>
                  <a:cubicBezTo>
                    <a:pt x="407430" y="1205345"/>
                    <a:pt x="-1035" y="1114863"/>
                    <a:pt x="0" y="953925"/>
                  </a:cubicBezTo>
                  <a:cubicBezTo>
                    <a:pt x="-6681" y="877726"/>
                    <a:pt x="115481" y="810934"/>
                    <a:pt x="257554" y="785260"/>
                  </a:cubicBezTo>
                  <a:cubicBezTo>
                    <a:pt x="269240" y="780871"/>
                    <a:pt x="292579" y="775508"/>
                    <a:pt x="303057" y="775076"/>
                  </a:cubicBezTo>
                  <a:cubicBezTo>
                    <a:pt x="289701" y="772974"/>
                    <a:pt x="279454" y="770447"/>
                    <a:pt x="257554" y="764892"/>
                  </a:cubicBezTo>
                  <a:cubicBezTo>
                    <a:pt x="102375" y="724002"/>
                    <a:pt x="13059" y="662765"/>
                    <a:pt x="0" y="596227"/>
                  </a:cubicBezTo>
                  <a:cubicBezTo>
                    <a:pt x="-2951" y="534910"/>
                    <a:pt x="95657" y="471436"/>
                    <a:pt x="257554" y="427561"/>
                  </a:cubicBezTo>
                  <a:cubicBezTo>
                    <a:pt x="270927" y="425870"/>
                    <a:pt x="283409" y="419787"/>
                    <a:pt x="303054" y="417378"/>
                  </a:cubicBezTo>
                  <a:cubicBezTo>
                    <a:pt x="281444" y="412646"/>
                    <a:pt x="276365" y="413119"/>
                    <a:pt x="257554" y="407194"/>
                  </a:cubicBezTo>
                  <a:cubicBezTo>
                    <a:pt x="91364" y="359219"/>
                    <a:pt x="-12310" y="299859"/>
                    <a:pt x="0" y="238529"/>
                  </a:cubicBezTo>
                  <a:cubicBezTo>
                    <a:pt x="-28785" y="125541"/>
                    <a:pt x="359408" y="-81787"/>
                    <a:pt x="879345" y="0"/>
                  </a:cubicBezTo>
                  <a:close/>
                </a:path>
                <a:path w="11875696" h="1192455" stroke="0" extrusionOk="0">
                  <a:moveTo>
                    <a:pt x="879345" y="0"/>
                  </a:moveTo>
                  <a:cubicBezTo>
                    <a:pt x="1127614" y="-7875"/>
                    <a:pt x="1335939" y="36961"/>
                    <a:pt x="1501135" y="69863"/>
                  </a:cubicBezTo>
                  <a:cubicBezTo>
                    <a:pt x="1504456" y="71363"/>
                    <a:pt x="1507979" y="72510"/>
                    <a:pt x="1511657" y="73322"/>
                  </a:cubicBezTo>
                  <a:cubicBezTo>
                    <a:pt x="1514782" y="72613"/>
                    <a:pt x="1520021" y="70734"/>
                    <a:pt x="1522180" y="69863"/>
                  </a:cubicBezTo>
                  <a:cubicBezTo>
                    <a:pt x="1696032" y="-1413"/>
                    <a:pt x="1944752" y="6129"/>
                    <a:pt x="2143970" y="0"/>
                  </a:cubicBezTo>
                  <a:cubicBezTo>
                    <a:pt x="2375866" y="-17382"/>
                    <a:pt x="2586532" y="37067"/>
                    <a:pt x="2765761" y="69863"/>
                  </a:cubicBezTo>
                  <a:cubicBezTo>
                    <a:pt x="2769758" y="71724"/>
                    <a:pt x="2771617" y="72298"/>
                    <a:pt x="2776285" y="73322"/>
                  </a:cubicBezTo>
                  <a:cubicBezTo>
                    <a:pt x="2781460" y="71582"/>
                    <a:pt x="2784354" y="70378"/>
                    <a:pt x="2786808" y="69863"/>
                  </a:cubicBezTo>
                  <a:cubicBezTo>
                    <a:pt x="2969734" y="41884"/>
                    <a:pt x="3174641" y="-3016"/>
                    <a:pt x="3408598" y="0"/>
                  </a:cubicBezTo>
                  <a:cubicBezTo>
                    <a:pt x="3639219" y="7959"/>
                    <a:pt x="3846872" y="18057"/>
                    <a:pt x="4030389" y="69863"/>
                  </a:cubicBezTo>
                  <a:cubicBezTo>
                    <a:pt x="4033070" y="70838"/>
                    <a:pt x="4037818" y="72179"/>
                    <a:pt x="4040911" y="73322"/>
                  </a:cubicBezTo>
                  <a:cubicBezTo>
                    <a:pt x="4045252" y="71704"/>
                    <a:pt x="4046659" y="71051"/>
                    <a:pt x="4051433" y="69863"/>
                  </a:cubicBezTo>
                  <a:cubicBezTo>
                    <a:pt x="4210073" y="34508"/>
                    <a:pt x="4415753" y="16577"/>
                    <a:pt x="4673224" y="0"/>
                  </a:cubicBezTo>
                  <a:cubicBezTo>
                    <a:pt x="4910887" y="-13366"/>
                    <a:pt x="5139909" y="30312"/>
                    <a:pt x="5295014" y="69863"/>
                  </a:cubicBezTo>
                  <a:cubicBezTo>
                    <a:pt x="5300021" y="71124"/>
                    <a:pt x="5302417" y="72877"/>
                    <a:pt x="5305539" y="73322"/>
                  </a:cubicBezTo>
                  <a:cubicBezTo>
                    <a:pt x="5308399" y="72770"/>
                    <a:pt x="5311705" y="70742"/>
                    <a:pt x="5316061" y="69863"/>
                  </a:cubicBezTo>
                  <a:cubicBezTo>
                    <a:pt x="5472750" y="22294"/>
                    <a:pt x="5665448" y="-8271"/>
                    <a:pt x="5937852" y="0"/>
                  </a:cubicBezTo>
                  <a:cubicBezTo>
                    <a:pt x="6156447" y="19653"/>
                    <a:pt x="6408811" y="38161"/>
                    <a:pt x="6559642" y="69863"/>
                  </a:cubicBezTo>
                  <a:cubicBezTo>
                    <a:pt x="6563525" y="71212"/>
                    <a:pt x="6565967" y="71478"/>
                    <a:pt x="6570164" y="73322"/>
                  </a:cubicBezTo>
                  <a:cubicBezTo>
                    <a:pt x="6573092" y="72600"/>
                    <a:pt x="6576199" y="71394"/>
                    <a:pt x="6580687" y="69863"/>
                  </a:cubicBezTo>
                  <a:cubicBezTo>
                    <a:pt x="6740329" y="55314"/>
                    <a:pt x="6937002" y="-9082"/>
                    <a:pt x="7202477" y="0"/>
                  </a:cubicBezTo>
                  <a:cubicBezTo>
                    <a:pt x="7453915" y="-14937"/>
                    <a:pt x="7680969" y="47401"/>
                    <a:pt x="7824268" y="69863"/>
                  </a:cubicBezTo>
                  <a:cubicBezTo>
                    <a:pt x="7827514" y="70782"/>
                    <a:pt x="7831262" y="72024"/>
                    <a:pt x="7834790" y="73322"/>
                  </a:cubicBezTo>
                  <a:cubicBezTo>
                    <a:pt x="7838638" y="71848"/>
                    <a:pt x="7840366" y="72054"/>
                    <a:pt x="7845313" y="69863"/>
                  </a:cubicBezTo>
                  <a:cubicBezTo>
                    <a:pt x="7990671" y="42582"/>
                    <a:pt x="8229638" y="-42846"/>
                    <a:pt x="8467103" y="0"/>
                  </a:cubicBezTo>
                  <a:cubicBezTo>
                    <a:pt x="8714702" y="-227"/>
                    <a:pt x="8953188" y="33524"/>
                    <a:pt x="9088894" y="69863"/>
                  </a:cubicBezTo>
                  <a:cubicBezTo>
                    <a:pt x="9093597" y="71835"/>
                    <a:pt x="9097009" y="73036"/>
                    <a:pt x="9099414" y="73322"/>
                  </a:cubicBezTo>
                  <a:cubicBezTo>
                    <a:pt x="9104078" y="71723"/>
                    <a:pt x="9105271" y="71692"/>
                    <a:pt x="9109936" y="69863"/>
                  </a:cubicBezTo>
                  <a:cubicBezTo>
                    <a:pt x="9275791" y="28955"/>
                    <a:pt x="9448082" y="-23841"/>
                    <a:pt x="9731727" y="0"/>
                  </a:cubicBezTo>
                  <a:cubicBezTo>
                    <a:pt x="9995427" y="-10755"/>
                    <a:pt x="10198741" y="9373"/>
                    <a:pt x="10353517" y="69863"/>
                  </a:cubicBezTo>
                  <a:cubicBezTo>
                    <a:pt x="10356199" y="70283"/>
                    <a:pt x="10361200" y="72830"/>
                    <a:pt x="10364040" y="73322"/>
                  </a:cubicBezTo>
                  <a:cubicBezTo>
                    <a:pt x="10367101" y="72468"/>
                    <a:pt x="10370886" y="71489"/>
                    <a:pt x="10374560" y="69863"/>
                  </a:cubicBezTo>
                  <a:cubicBezTo>
                    <a:pt x="10555494" y="23594"/>
                    <a:pt x="10739244" y="7246"/>
                    <a:pt x="10996350" y="0"/>
                  </a:cubicBezTo>
                  <a:cubicBezTo>
                    <a:pt x="11481776" y="26319"/>
                    <a:pt x="11884674" y="90752"/>
                    <a:pt x="11875696" y="238529"/>
                  </a:cubicBezTo>
                  <a:cubicBezTo>
                    <a:pt x="11874085" y="299867"/>
                    <a:pt x="11763404" y="343290"/>
                    <a:pt x="11618141" y="407194"/>
                  </a:cubicBezTo>
                  <a:cubicBezTo>
                    <a:pt x="11601862" y="409475"/>
                    <a:pt x="11593396" y="414232"/>
                    <a:pt x="11572641" y="417378"/>
                  </a:cubicBezTo>
                  <a:cubicBezTo>
                    <a:pt x="11593671" y="422698"/>
                    <a:pt x="11597423" y="423122"/>
                    <a:pt x="11618141" y="427561"/>
                  </a:cubicBezTo>
                  <a:cubicBezTo>
                    <a:pt x="11791272" y="475178"/>
                    <a:pt x="11880443" y="539806"/>
                    <a:pt x="11875696" y="596227"/>
                  </a:cubicBezTo>
                  <a:cubicBezTo>
                    <a:pt x="11867025" y="650202"/>
                    <a:pt x="11779983" y="742606"/>
                    <a:pt x="11618141" y="764892"/>
                  </a:cubicBezTo>
                  <a:cubicBezTo>
                    <a:pt x="11598244" y="770977"/>
                    <a:pt x="11592165" y="772367"/>
                    <a:pt x="11572638" y="775076"/>
                  </a:cubicBezTo>
                  <a:cubicBezTo>
                    <a:pt x="11584641" y="779749"/>
                    <a:pt x="11598617" y="778600"/>
                    <a:pt x="11618141" y="785260"/>
                  </a:cubicBezTo>
                  <a:cubicBezTo>
                    <a:pt x="11775661" y="826458"/>
                    <a:pt x="11862910" y="881177"/>
                    <a:pt x="11875696" y="953925"/>
                  </a:cubicBezTo>
                  <a:cubicBezTo>
                    <a:pt x="11891038" y="1057798"/>
                    <a:pt x="11450017" y="1255091"/>
                    <a:pt x="10996350" y="1192455"/>
                  </a:cubicBezTo>
                  <a:cubicBezTo>
                    <a:pt x="10761938" y="1158510"/>
                    <a:pt x="10556073" y="1184514"/>
                    <a:pt x="10374560" y="1122591"/>
                  </a:cubicBezTo>
                  <a:cubicBezTo>
                    <a:pt x="10369462" y="1121357"/>
                    <a:pt x="10366517" y="1119821"/>
                    <a:pt x="10364033" y="1119130"/>
                  </a:cubicBezTo>
                  <a:cubicBezTo>
                    <a:pt x="10358801" y="1120467"/>
                    <a:pt x="10358642" y="1121197"/>
                    <a:pt x="10353507" y="1122591"/>
                  </a:cubicBezTo>
                  <a:cubicBezTo>
                    <a:pt x="10199125" y="1184649"/>
                    <a:pt x="10001881" y="1238610"/>
                    <a:pt x="9731717" y="1192455"/>
                  </a:cubicBezTo>
                  <a:cubicBezTo>
                    <a:pt x="9480706" y="1216069"/>
                    <a:pt x="9248583" y="1195910"/>
                    <a:pt x="9109926" y="1122591"/>
                  </a:cubicBezTo>
                  <a:cubicBezTo>
                    <a:pt x="9105401" y="1120643"/>
                    <a:pt x="9102796" y="1120558"/>
                    <a:pt x="9099406" y="1119132"/>
                  </a:cubicBezTo>
                  <a:cubicBezTo>
                    <a:pt x="9095043" y="1120202"/>
                    <a:pt x="9094103" y="1121257"/>
                    <a:pt x="9088883" y="1122591"/>
                  </a:cubicBezTo>
                  <a:cubicBezTo>
                    <a:pt x="8947136" y="1138989"/>
                    <a:pt x="8740837" y="1180517"/>
                    <a:pt x="8467093" y="1192455"/>
                  </a:cubicBezTo>
                  <a:cubicBezTo>
                    <a:pt x="8233829" y="1188830"/>
                    <a:pt x="8005711" y="1156596"/>
                    <a:pt x="7845302" y="1122591"/>
                  </a:cubicBezTo>
                  <a:cubicBezTo>
                    <a:pt x="7841857" y="1121278"/>
                    <a:pt x="7837051" y="1119735"/>
                    <a:pt x="7834780" y="1119132"/>
                  </a:cubicBezTo>
                  <a:cubicBezTo>
                    <a:pt x="7831011" y="1120512"/>
                    <a:pt x="7828801" y="1120814"/>
                    <a:pt x="7824258" y="1122591"/>
                  </a:cubicBezTo>
                  <a:cubicBezTo>
                    <a:pt x="7685201" y="1164209"/>
                    <a:pt x="7438020" y="1192942"/>
                    <a:pt x="7202467" y="1192455"/>
                  </a:cubicBezTo>
                  <a:cubicBezTo>
                    <a:pt x="6931401" y="1218177"/>
                    <a:pt x="6741753" y="1156423"/>
                    <a:pt x="6580677" y="1122591"/>
                  </a:cubicBezTo>
                  <a:cubicBezTo>
                    <a:pt x="6576372" y="1120720"/>
                    <a:pt x="6574451" y="1120252"/>
                    <a:pt x="6570156" y="1119132"/>
                  </a:cubicBezTo>
                  <a:cubicBezTo>
                    <a:pt x="6567402" y="1120410"/>
                    <a:pt x="6562671" y="1121560"/>
                    <a:pt x="6559634" y="1122591"/>
                  </a:cubicBezTo>
                  <a:cubicBezTo>
                    <a:pt x="6416073" y="1142106"/>
                    <a:pt x="6210584" y="1167983"/>
                    <a:pt x="5937843" y="1192455"/>
                  </a:cubicBezTo>
                  <a:cubicBezTo>
                    <a:pt x="5722979" y="1212341"/>
                    <a:pt x="5485210" y="1177523"/>
                    <a:pt x="5316053" y="1122591"/>
                  </a:cubicBezTo>
                  <a:cubicBezTo>
                    <a:pt x="5311199" y="1121368"/>
                    <a:pt x="5308698" y="1120375"/>
                    <a:pt x="5305531" y="1119132"/>
                  </a:cubicBezTo>
                  <a:cubicBezTo>
                    <a:pt x="5300403" y="1121266"/>
                    <a:pt x="5298349" y="1121867"/>
                    <a:pt x="5295010" y="1122591"/>
                  </a:cubicBezTo>
                  <a:cubicBezTo>
                    <a:pt x="5154125" y="1195286"/>
                    <a:pt x="4906854" y="1181306"/>
                    <a:pt x="4673218" y="1192455"/>
                  </a:cubicBezTo>
                  <a:cubicBezTo>
                    <a:pt x="4433317" y="1198118"/>
                    <a:pt x="4196046" y="1165685"/>
                    <a:pt x="4051427" y="1122591"/>
                  </a:cubicBezTo>
                  <a:cubicBezTo>
                    <a:pt x="4049023" y="1122031"/>
                    <a:pt x="4043885" y="1120041"/>
                    <a:pt x="4040907" y="1119132"/>
                  </a:cubicBezTo>
                  <a:cubicBezTo>
                    <a:pt x="4036809" y="1120813"/>
                    <a:pt x="4034310" y="1120993"/>
                    <a:pt x="4030384" y="1122591"/>
                  </a:cubicBezTo>
                  <a:cubicBezTo>
                    <a:pt x="3866577" y="1155816"/>
                    <a:pt x="3641989" y="1194819"/>
                    <a:pt x="3408594" y="1192455"/>
                  </a:cubicBezTo>
                  <a:cubicBezTo>
                    <a:pt x="3185954" y="1203940"/>
                    <a:pt x="2915180" y="1175024"/>
                    <a:pt x="2786804" y="1122591"/>
                  </a:cubicBezTo>
                  <a:cubicBezTo>
                    <a:pt x="2784427" y="1121789"/>
                    <a:pt x="2781061" y="1120763"/>
                    <a:pt x="2776281" y="1119132"/>
                  </a:cubicBezTo>
                  <a:cubicBezTo>
                    <a:pt x="2772128" y="1120947"/>
                    <a:pt x="2768633" y="1121338"/>
                    <a:pt x="2765759" y="1122591"/>
                  </a:cubicBezTo>
                  <a:cubicBezTo>
                    <a:pt x="2647570" y="1170195"/>
                    <a:pt x="2344689" y="1179499"/>
                    <a:pt x="2143968" y="1192455"/>
                  </a:cubicBezTo>
                  <a:cubicBezTo>
                    <a:pt x="1905502" y="1218210"/>
                    <a:pt x="1675799" y="1141128"/>
                    <a:pt x="1522178" y="1122591"/>
                  </a:cubicBezTo>
                  <a:cubicBezTo>
                    <a:pt x="1519597" y="1121770"/>
                    <a:pt x="1514842" y="1120110"/>
                    <a:pt x="1511657" y="1119132"/>
                  </a:cubicBezTo>
                  <a:cubicBezTo>
                    <a:pt x="1508258" y="1120335"/>
                    <a:pt x="1504462" y="1121076"/>
                    <a:pt x="1501137" y="1122591"/>
                  </a:cubicBezTo>
                  <a:cubicBezTo>
                    <a:pt x="1339196" y="1178000"/>
                    <a:pt x="1146459" y="1184645"/>
                    <a:pt x="879345" y="1192455"/>
                  </a:cubicBezTo>
                  <a:cubicBezTo>
                    <a:pt x="412771" y="1219202"/>
                    <a:pt x="19899" y="1099184"/>
                    <a:pt x="0" y="953925"/>
                  </a:cubicBezTo>
                  <a:cubicBezTo>
                    <a:pt x="-2663" y="888698"/>
                    <a:pt x="113363" y="826336"/>
                    <a:pt x="257554" y="785260"/>
                  </a:cubicBezTo>
                  <a:cubicBezTo>
                    <a:pt x="269385" y="783056"/>
                    <a:pt x="292459" y="779462"/>
                    <a:pt x="303057" y="775076"/>
                  </a:cubicBezTo>
                  <a:cubicBezTo>
                    <a:pt x="292401" y="770423"/>
                    <a:pt x="268269" y="768210"/>
                    <a:pt x="257554" y="764892"/>
                  </a:cubicBezTo>
                  <a:cubicBezTo>
                    <a:pt x="97990" y="719481"/>
                    <a:pt x="-4823" y="661299"/>
                    <a:pt x="0" y="596227"/>
                  </a:cubicBezTo>
                  <a:cubicBezTo>
                    <a:pt x="-2180" y="519412"/>
                    <a:pt x="120798" y="469086"/>
                    <a:pt x="257554" y="427561"/>
                  </a:cubicBezTo>
                  <a:cubicBezTo>
                    <a:pt x="271986" y="422161"/>
                    <a:pt x="286897" y="420676"/>
                    <a:pt x="303054" y="417378"/>
                  </a:cubicBezTo>
                  <a:cubicBezTo>
                    <a:pt x="282075" y="413428"/>
                    <a:pt x="270507" y="410377"/>
                    <a:pt x="257554" y="407194"/>
                  </a:cubicBezTo>
                  <a:cubicBezTo>
                    <a:pt x="99179" y="356420"/>
                    <a:pt x="4704" y="292570"/>
                    <a:pt x="0" y="238529"/>
                  </a:cubicBezTo>
                  <a:cubicBezTo>
                    <a:pt x="9080" y="114973"/>
                    <a:pt x="423951" y="-7786"/>
                    <a:pt x="879345"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3" name="文本框 44">
              <a:extLst>
                <a:ext uri="{FF2B5EF4-FFF2-40B4-BE49-F238E27FC236}">
                  <a16:creationId xmlns:a16="http://schemas.microsoft.com/office/drawing/2014/main" id="{750ECC70-A5C7-C2C8-6CAF-ED06BA188540}"/>
                </a:ext>
              </a:extLst>
            </p:cNvPr>
            <p:cNvSpPr txBox="1"/>
            <p:nvPr/>
          </p:nvSpPr>
          <p:spPr>
            <a:xfrm>
              <a:off x="79076" y="481565"/>
              <a:ext cx="12033848" cy="630942"/>
            </a:xfrm>
            <a:prstGeom prst="rect">
              <a:avLst/>
            </a:prstGeom>
            <a:noFill/>
          </p:spPr>
          <p:txBody>
            <a:bodyPr wrap="square" rtlCol="0">
              <a:spAutoFit/>
            </a:bodyPr>
            <a:lstStyle/>
            <a:p>
              <a:pPr algn="ctr"/>
              <a:r>
                <a:rPr lang="en-US" altLang="zh-CN" sz="3500" b="1">
                  <a:solidFill>
                    <a:schemeClr val="accent6">
                      <a:lumMod val="50000"/>
                    </a:schemeClr>
                  </a:solidFill>
                  <a:latin typeface="UTM Avo" panose="02040603050506020204" pitchFamily="18" charset="0"/>
                  <a:ea typeface="字魂20号-石头体" panose="00000500000000000000" pitchFamily="2" charset="-122"/>
                  <a:cs typeface="Calibri" panose="020F0502020204030204" pitchFamily="34" charset="0"/>
                </a:rPr>
                <a:t>a. Hỏi - đáp về các nhân vật trong câu chuyện trên</a:t>
              </a:r>
              <a:endParaRPr lang="zh-CN" altLang="en-US" sz="3500" b="1" dirty="0">
                <a:solidFill>
                  <a:schemeClr val="accent6">
                    <a:lumMod val="50000"/>
                  </a:schemeClr>
                </a:solidFill>
                <a:latin typeface="UTM Avo" panose="02040603050506020204" pitchFamily="18" charset="0"/>
                <a:ea typeface="字魂20号-石头体" panose="00000500000000000000" pitchFamily="2" charset="-122"/>
                <a:cs typeface="Calibri" panose="020F0502020204030204" pitchFamily="34" charset="0"/>
              </a:endParaRPr>
            </a:p>
          </p:txBody>
        </p:sp>
      </p:grpSp>
      <p:sp>
        <p:nvSpPr>
          <p:cNvPr id="4" name="Google Shape;470;p34">
            <a:extLst>
              <a:ext uri="{FF2B5EF4-FFF2-40B4-BE49-F238E27FC236}">
                <a16:creationId xmlns:a16="http://schemas.microsoft.com/office/drawing/2014/main" id="{0B983402-DBC9-2AB7-A865-7D4A2E8726C3}"/>
              </a:ext>
            </a:extLst>
          </p:cNvPr>
          <p:cNvSpPr txBox="1">
            <a:spLocks/>
          </p:cNvSpPr>
          <p:nvPr/>
        </p:nvSpPr>
        <p:spPr>
          <a:xfrm>
            <a:off x="115798" y="1415113"/>
            <a:ext cx="11997126" cy="3385779"/>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nl-NL" sz="4800" b="1" u="none" strike="noStrike" kern="0" cap="none" spc="0" normalizeH="0" baseline="0" noProof="0" dirty="0">
                <a:ln>
                  <a:noFill/>
                </a:ln>
                <a:solidFill>
                  <a:srgbClr val="CA3659"/>
                </a:solidFill>
                <a:effectLst/>
                <a:uLnTx/>
                <a:uFillTx/>
                <a:latin typeface="UTM Aristote" panose="02040603050506020204" pitchFamily="18" charset="0"/>
                <a:ea typeface="Times New Roman" panose="02020603050405020304" pitchFamily="18" charset="0"/>
                <a:sym typeface="Arial"/>
              </a:rPr>
              <a:t>Mẫu:</a:t>
            </a:r>
          </a:p>
          <a:p>
            <a:pPr marL="571500" marR="0" lvl="0" indent="-571500" algn="just" defTabSz="1219170" rtl="0" eaLnBrk="1" fontAlgn="auto" latinLnBrk="0" hangingPunct="1">
              <a:lnSpc>
                <a:spcPct val="100000"/>
              </a:lnSpc>
              <a:spcBef>
                <a:spcPts val="0"/>
              </a:spcBef>
              <a:spcAft>
                <a:spcPts val="0"/>
              </a:spcAft>
              <a:buClr>
                <a:srgbClr val="000000"/>
              </a:buClr>
              <a:buSzTx/>
              <a:buFontTx/>
              <a:buChar char="-"/>
              <a:tabLst/>
              <a:defRPr/>
            </a:pPr>
            <a:r>
              <a:rPr lang="nl-NL" sz="4000" b="1" kern="0" dirty="0">
                <a:solidFill>
                  <a:srgbClr val="002060"/>
                </a:solidFill>
                <a:latin typeface="UTM Avo" panose="02040603050506020204" pitchFamily="18" charset="0"/>
                <a:ea typeface="Times New Roman" panose="02020603050405020304" pitchFamily="18" charset="0"/>
              </a:rPr>
              <a:t>Trong hộp bút, ai được dùng nhiều đến mức mờ hết cả số?</a:t>
            </a:r>
          </a:p>
          <a:p>
            <a:pPr marL="457200" marR="0" lvl="0" indent="-457200" algn="just" defTabSz="1219170" rtl="0" eaLnBrk="1" fontAlgn="auto" latinLnBrk="0" hangingPunct="1">
              <a:lnSpc>
                <a:spcPct val="100000"/>
              </a:lnSpc>
              <a:spcBef>
                <a:spcPts val="0"/>
              </a:spcBef>
              <a:spcAft>
                <a:spcPts val="0"/>
              </a:spcAft>
              <a:buClr>
                <a:srgbClr val="000000"/>
              </a:buClr>
              <a:buSzTx/>
              <a:buFontTx/>
              <a:buChar char="-"/>
              <a:tabLst/>
              <a:defRPr/>
            </a:pPr>
            <a:r>
              <a:rPr kumimoji="0" lang="nl-NL" sz="4000" b="1" u="none" strike="noStrike" kern="0" cap="none" spc="0" normalizeH="0" baseline="0" noProof="0" dirty="0">
                <a:ln>
                  <a:noFill/>
                </a:ln>
                <a:solidFill>
                  <a:schemeClr val="accent6">
                    <a:lumMod val="50000"/>
                  </a:schemeClr>
                </a:solidFill>
                <a:effectLst/>
                <a:uLnTx/>
                <a:uFillTx/>
                <a:latin typeface="UTM Avo" panose="02040603050506020204" pitchFamily="18" charset="0"/>
                <a:ea typeface="Times New Roman" panose="02020603050405020304" pitchFamily="18" charset="0"/>
                <a:sym typeface="Arial"/>
              </a:rPr>
              <a:t>Thước</a:t>
            </a:r>
            <a:r>
              <a:rPr kumimoji="0" lang="nl-NL" sz="4000" b="1" u="none" strike="noStrike" kern="0" cap="none" spc="0" normalizeH="0" noProof="0" dirty="0">
                <a:ln>
                  <a:noFill/>
                </a:ln>
                <a:solidFill>
                  <a:schemeClr val="accent6">
                    <a:lumMod val="50000"/>
                  </a:schemeClr>
                </a:solidFill>
                <a:effectLst/>
                <a:uLnTx/>
                <a:uFillTx/>
                <a:latin typeface="UTM Avo" panose="02040603050506020204" pitchFamily="18" charset="0"/>
                <a:ea typeface="Times New Roman" panose="02020603050405020304" pitchFamily="18" charset="0"/>
                <a:sym typeface="Arial"/>
              </a:rPr>
              <a:t> kẻ được dùng nhiều đến mức mờ hết cả số</a:t>
            </a:r>
            <a:r>
              <a:rPr kumimoji="0" lang="nl-NL" sz="4000" b="1" u="none" strike="noStrike" kern="0" cap="none" spc="0" normalizeH="0" noProof="0" dirty="0" smtClean="0">
                <a:ln>
                  <a:noFill/>
                </a:ln>
                <a:solidFill>
                  <a:schemeClr val="accent6">
                    <a:lumMod val="50000"/>
                  </a:schemeClr>
                </a:solidFill>
                <a:effectLst/>
                <a:uLnTx/>
                <a:uFillTx/>
                <a:latin typeface="UTM Avo" panose="02040603050506020204" pitchFamily="18" charset="0"/>
                <a:ea typeface="Times New Roman" panose="02020603050405020304" pitchFamily="18" charset="0"/>
                <a:sym typeface="Arial"/>
              </a:rPr>
              <a:t>.</a:t>
            </a:r>
          </a:p>
          <a:p>
            <a:pPr marL="457200" marR="0" lvl="0" indent="-457200" algn="just" defTabSz="1219170" rtl="0" eaLnBrk="1" fontAlgn="auto" latinLnBrk="0" hangingPunct="1">
              <a:lnSpc>
                <a:spcPct val="100000"/>
              </a:lnSpc>
              <a:spcBef>
                <a:spcPts val="0"/>
              </a:spcBef>
              <a:spcAft>
                <a:spcPts val="0"/>
              </a:spcAft>
              <a:buClr>
                <a:srgbClr val="000000"/>
              </a:buClr>
              <a:buSzTx/>
              <a:buFontTx/>
              <a:buChar char="-"/>
              <a:tabLst/>
              <a:defRPr/>
            </a:pPr>
            <a:r>
              <a:rPr lang="nl-NL" sz="4000" b="1" kern="0" dirty="0">
                <a:solidFill>
                  <a:schemeClr val="accent6">
                    <a:lumMod val="50000"/>
                  </a:schemeClr>
                </a:solidFill>
                <a:latin typeface="UTM Avo" panose="02040603050506020204" pitchFamily="18" charset="0"/>
                <a:ea typeface="Times New Roman" panose="02020603050405020304" pitchFamily="18" charset="0"/>
              </a:rPr>
              <a:t>b</a:t>
            </a:r>
            <a:r>
              <a:rPr lang="nl-NL" sz="4000" b="1" kern="0" baseline="0" dirty="0" smtClean="0">
                <a:solidFill>
                  <a:schemeClr val="accent6">
                    <a:lumMod val="50000"/>
                  </a:schemeClr>
                </a:solidFill>
                <a:latin typeface="UTM Avo" panose="02040603050506020204" pitchFamily="18" charset="0"/>
                <a:ea typeface="Times New Roman" panose="02020603050405020304" pitchFamily="18" charset="0"/>
              </a:rPr>
              <a:t>, Ghi</a:t>
            </a:r>
            <a:r>
              <a:rPr lang="nl-NL" sz="4000" b="1" kern="0" dirty="0" smtClean="0">
                <a:solidFill>
                  <a:schemeClr val="accent6">
                    <a:lumMod val="50000"/>
                  </a:schemeClr>
                </a:solidFill>
                <a:latin typeface="UTM Avo" panose="02040603050506020204" pitchFamily="18" charset="0"/>
                <a:ea typeface="Times New Roman" panose="02020603050405020304" pitchFamily="18" charset="0"/>
              </a:rPr>
              <a:t> lại 1-2 câu hỏi của em và bạn.</a:t>
            </a:r>
            <a:endParaRPr kumimoji="0" lang="en-US" sz="2800" b="1" u="none" strike="noStrike" kern="0" cap="none" spc="0" normalizeH="0" baseline="0" noProof="0" dirty="0">
              <a:ln>
                <a:noFill/>
              </a:ln>
              <a:solidFill>
                <a:schemeClr val="accent6">
                  <a:lumMod val="50000"/>
                </a:schemeClr>
              </a:solidFill>
              <a:effectLst/>
              <a:uLnTx/>
              <a:uFillTx/>
              <a:latin typeface="UTM Avo" panose="02040603050506020204" pitchFamily="18" charset="0"/>
              <a:ea typeface="Times New Roman" panose="02020603050405020304" pitchFamily="18" charset="0"/>
              <a:sym typeface="Arial"/>
            </a:endParaRPr>
          </a:p>
        </p:txBody>
      </p:sp>
      <p:grpSp>
        <p:nvGrpSpPr>
          <p:cNvPr id="5" name="组合 1">
            <a:extLst>
              <a:ext uri="{FF2B5EF4-FFF2-40B4-BE49-F238E27FC236}">
                <a16:creationId xmlns:a16="http://schemas.microsoft.com/office/drawing/2014/main" id="{A3B020C9-EFFB-920F-1525-6DC6046022AC}"/>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B9689DFC-ECD1-0524-593E-A5AD62FAD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 name="图片 7">
              <a:extLst>
                <a:ext uri="{FF2B5EF4-FFF2-40B4-BE49-F238E27FC236}">
                  <a16:creationId xmlns:a16="http://schemas.microsoft.com/office/drawing/2014/main" id="{01A53D2D-28DD-703C-48AA-A3253B0FF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8" name="图片 24">
              <a:extLst>
                <a:ext uri="{FF2B5EF4-FFF2-40B4-BE49-F238E27FC236}">
                  <a16:creationId xmlns:a16="http://schemas.microsoft.com/office/drawing/2014/main" id="{7967353E-7776-09FE-464A-82EE3B2904FF}"/>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23">
              <a:extLst>
                <a:ext uri="{FF2B5EF4-FFF2-40B4-BE49-F238E27FC236}">
                  <a16:creationId xmlns:a16="http://schemas.microsoft.com/office/drawing/2014/main" id="{A75BBB8E-33BD-8CD1-53A9-D9231D60E07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B6FFB482-B835-4306-4213-5B9CE2983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1" name="图片 12">
              <a:extLst>
                <a:ext uri="{FF2B5EF4-FFF2-40B4-BE49-F238E27FC236}">
                  <a16:creationId xmlns:a16="http://schemas.microsoft.com/office/drawing/2014/main" id="{38FD858D-E1C9-B788-E68D-C57171B13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2" name="图片 22">
              <a:extLst>
                <a:ext uri="{FF2B5EF4-FFF2-40B4-BE49-F238E27FC236}">
                  <a16:creationId xmlns:a16="http://schemas.microsoft.com/office/drawing/2014/main" id="{5FE9BBE6-8999-32B5-018C-3E6706CB8E59}"/>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Tree>
    <p:extLst>
      <p:ext uri="{BB962C8B-B14F-4D97-AF65-F5344CB8AC3E}">
        <p14:creationId xmlns:p14="http://schemas.microsoft.com/office/powerpoint/2010/main" val="4041592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C611B9DD-D4DC-2A69-5B5D-16191E998C46}"/>
              </a:ext>
            </a:extLst>
          </p:cNvPr>
          <p:cNvGrpSpPr/>
          <p:nvPr/>
        </p:nvGrpSpPr>
        <p:grpSpPr>
          <a:xfrm>
            <a:off x="1579618" y="93662"/>
            <a:ext cx="8866141" cy="1773766"/>
            <a:chOff x="1573578" y="214060"/>
            <a:chExt cx="8866141" cy="1773766"/>
          </a:xfrm>
        </p:grpSpPr>
        <p:sp>
          <p:nvSpPr>
            <p:cNvPr id="2" name="任意多边形: 形状 51">
              <a:extLst>
                <a:ext uri="{FF2B5EF4-FFF2-40B4-BE49-F238E27FC236}">
                  <a16:creationId xmlns:a16="http://schemas.microsoft.com/office/drawing/2014/main" id="{4983FEE1-3C82-2238-9E56-9E7BE2A8873F}"/>
                </a:ext>
              </a:extLst>
            </p:cNvPr>
            <p:cNvSpPr/>
            <p:nvPr/>
          </p:nvSpPr>
          <p:spPr>
            <a:xfrm>
              <a:off x="1740201" y="214060"/>
              <a:ext cx="8404924" cy="1773766"/>
            </a:xfrm>
            <a:custGeom>
              <a:avLst/>
              <a:gdLst>
                <a:gd name="connsiteX0" fmla="*/ 622349 w 8404924"/>
                <a:gd name="connsiteY0" fmla="*/ 0 h 1773766"/>
                <a:gd name="connsiteX1" fmla="*/ 1062416 w 8404924"/>
                <a:gd name="connsiteY1" fmla="*/ 103921 h 1773766"/>
                <a:gd name="connsiteX2" fmla="*/ 1069863 w 8404924"/>
                <a:gd name="connsiteY2" fmla="*/ 109067 h 1773766"/>
                <a:gd name="connsiteX3" fmla="*/ 1077310 w 8404924"/>
                <a:gd name="connsiteY3" fmla="*/ 103921 h 1773766"/>
                <a:gd name="connsiteX4" fmla="*/ 1517377 w 8404924"/>
                <a:gd name="connsiteY4" fmla="*/ 0 h 1773766"/>
                <a:gd name="connsiteX5" fmla="*/ 1957444 w 8404924"/>
                <a:gd name="connsiteY5" fmla="*/ 103921 h 1773766"/>
                <a:gd name="connsiteX6" fmla="*/ 1964892 w 8404924"/>
                <a:gd name="connsiteY6" fmla="*/ 109067 h 1773766"/>
                <a:gd name="connsiteX7" fmla="*/ 1972340 w 8404924"/>
                <a:gd name="connsiteY7" fmla="*/ 103921 h 1773766"/>
                <a:gd name="connsiteX8" fmla="*/ 2412406 w 8404924"/>
                <a:gd name="connsiteY8" fmla="*/ 0 h 1773766"/>
                <a:gd name="connsiteX9" fmla="*/ 2852473 w 8404924"/>
                <a:gd name="connsiteY9" fmla="*/ 103921 h 1773766"/>
                <a:gd name="connsiteX10" fmla="*/ 2859921 w 8404924"/>
                <a:gd name="connsiteY10" fmla="*/ 109067 h 1773766"/>
                <a:gd name="connsiteX11" fmla="*/ 2867368 w 8404924"/>
                <a:gd name="connsiteY11" fmla="*/ 103921 h 1773766"/>
                <a:gd name="connsiteX12" fmla="*/ 3307435 w 8404924"/>
                <a:gd name="connsiteY12" fmla="*/ 0 h 1773766"/>
                <a:gd name="connsiteX13" fmla="*/ 3747502 w 8404924"/>
                <a:gd name="connsiteY13" fmla="*/ 103921 h 1773766"/>
                <a:gd name="connsiteX14" fmla="*/ 3754950 w 8404924"/>
                <a:gd name="connsiteY14" fmla="*/ 109067 h 1773766"/>
                <a:gd name="connsiteX15" fmla="*/ 3762397 w 8404924"/>
                <a:gd name="connsiteY15" fmla="*/ 103921 h 1773766"/>
                <a:gd name="connsiteX16" fmla="*/ 4202464 w 8404924"/>
                <a:gd name="connsiteY16" fmla="*/ 0 h 1773766"/>
                <a:gd name="connsiteX17" fmla="*/ 4642531 w 8404924"/>
                <a:gd name="connsiteY17" fmla="*/ 103921 h 1773766"/>
                <a:gd name="connsiteX18" fmla="*/ 4649979 w 8404924"/>
                <a:gd name="connsiteY18" fmla="*/ 109067 h 1773766"/>
                <a:gd name="connsiteX19" fmla="*/ 4657426 w 8404924"/>
                <a:gd name="connsiteY19" fmla="*/ 103921 h 1773766"/>
                <a:gd name="connsiteX20" fmla="*/ 5097493 w 8404924"/>
                <a:gd name="connsiteY20" fmla="*/ 0 h 1773766"/>
                <a:gd name="connsiteX21" fmla="*/ 5537560 w 8404924"/>
                <a:gd name="connsiteY21" fmla="*/ 103921 h 1773766"/>
                <a:gd name="connsiteX22" fmla="*/ 5545007 w 8404924"/>
                <a:gd name="connsiteY22" fmla="*/ 109067 h 1773766"/>
                <a:gd name="connsiteX23" fmla="*/ 5552454 w 8404924"/>
                <a:gd name="connsiteY23" fmla="*/ 103921 h 1773766"/>
                <a:gd name="connsiteX24" fmla="*/ 5992521 w 8404924"/>
                <a:gd name="connsiteY24" fmla="*/ 0 h 1773766"/>
                <a:gd name="connsiteX25" fmla="*/ 6432588 w 8404924"/>
                <a:gd name="connsiteY25" fmla="*/ 103921 h 1773766"/>
                <a:gd name="connsiteX26" fmla="*/ 6440034 w 8404924"/>
                <a:gd name="connsiteY26" fmla="*/ 109066 h 1773766"/>
                <a:gd name="connsiteX27" fmla="*/ 6447481 w 8404924"/>
                <a:gd name="connsiteY27" fmla="*/ 103921 h 1773766"/>
                <a:gd name="connsiteX28" fmla="*/ 6887548 w 8404924"/>
                <a:gd name="connsiteY28" fmla="*/ 0 h 1773766"/>
                <a:gd name="connsiteX29" fmla="*/ 7327615 w 8404924"/>
                <a:gd name="connsiteY29" fmla="*/ 103921 h 1773766"/>
                <a:gd name="connsiteX30" fmla="*/ 7335062 w 8404924"/>
                <a:gd name="connsiteY30" fmla="*/ 109066 h 1773766"/>
                <a:gd name="connsiteX31" fmla="*/ 7342507 w 8404924"/>
                <a:gd name="connsiteY31" fmla="*/ 103921 h 1773766"/>
                <a:gd name="connsiteX32" fmla="*/ 7782574 w 8404924"/>
                <a:gd name="connsiteY32" fmla="*/ 0 h 1773766"/>
                <a:gd name="connsiteX33" fmla="*/ 8404924 w 8404924"/>
                <a:gd name="connsiteY33" fmla="*/ 354809 h 1773766"/>
                <a:gd name="connsiteX34" fmla="*/ 8222641 w 8404924"/>
                <a:gd name="connsiteY34" fmla="*/ 605698 h 1773766"/>
                <a:gd name="connsiteX35" fmla="*/ 8190439 w 8404924"/>
                <a:gd name="connsiteY35" fmla="*/ 620846 h 1773766"/>
                <a:gd name="connsiteX36" fmla="*/ 8222641 w 8404924"/>
                <a:gd name="connsiteY36" fmla="*/ 635994 h 1773766"/>
                <a:gd name="connsiteX37" fmla="*/ 8404924 w 8404924"/>
                <a:gd name="connsiteY37" fmla="*/ 886882 h 1773766"/>
                <a:gd name="connsiteX38" fmla="*/ 8222641 w 8404924"/>
                <a:gd name="connsiteY38" fmla="*/ 1137771 h 1773766"/>
                <a:gd name="connsiteX39" fmla="*/ 8190437 w 8404924"/>
                <a:gd name="connsiteY39" fmla="*/ 1152919 h 1773766"/>
                <a:gd name="connsiteX40" fmla="*/ 8222641 w 8404924"/>
                <a:gd name="connsiteY40" fmla="*/ 1168067 h 1773766"/>
                <a:gd name="connsiteX41" fmla="*/ 8404924 w 8404924"/>
                <a:gd name="connsiteY41" fmla="*/ 1418956 h 1773766"/>
                <a:gd name="connsiteX42" fmla="*/ 7782574 w 8404924"/>
                <a:gd name="connsiteY42" fmla="*/ 1773766 h 1773766"/>
                <a:gd name="connsiteX43" fmla="*/ 7342507 w 8404924"/>
                <a:gd name="connsiteY43" fmla="*/ 1669844 h 1773766"/>
                <a:gd name="connsiteX44" fmla="*/ 7335057 w 8404924"/>
                <a:gd name="connsiteY44" fmla="*/ 1664697 h 1773766"/>
                <a:gd name="connsiteX45" fmla="*/ 7327607 w 8404924"/>
                <a:gd name="connsiteY45" fmla="*/ 1669844 h 1773766"/>
                <a:gd name="connsiteX46" fmla="*/ 6887540 w 8404924"/>
                <a:gd name="connsiteY46" fmla="*/ 1773766 h 1773766"/>
                <a:gd name="connsiteX47" fmla="*/ 6447473 w 8404924"/>
                <a:gd name="connsiteY47" fmla="*/ 1669844 h 1773766"/>
                <a:gd name="connsiteX48" fmla="*/ 6440028 w 8404924"/>
                <a:gd name="connsiteY48" fmla="*/ 1664699 h 1773766"/>
                <a:gd name="connsiteX49" fmla="*/ 6432581 w 8404924"/>
                <a:gd name="connsiteY49" fmla="*/ 1669844 h 1773766"/>
                <a:gd name="connsiteX50" fmla="*/ 5992514 w 8404924"/>
                <a:gd name="connsiteY50" fmla="*/ 1773766 h 1773766"/>
                <a:gd name="connsiteX51" fmla="*/ 5552447 w 8404924"/>
                <a:gd name="connsiteY51" fmla="*/ 1669844 h 1773766"/>
                <a:gd name="connsiteX52" fmla="*/ 5545000 w 8404924"/>
                <a:gd name="connsiteY52" fmla="*/ 1664698 h 1773766"/>
                <a:gd name="connsiteX53" fmla="*/ 5537552 w 8404924"/>
                <a:gd name="connsiteY53" fmla="*/ 1669844 h 1773766"/>
                <a:gd name="connsiteX54" fmla="*/ 5097485 w 8404924"/>
                <a:gd name="connsiteY54" fmla="*/ 1773766 h 1773766"/>
                <a:gd name="connsiteX55" fmla="*/ 4657418 w 8404924"/>
                <a:gd name="connsiteY55" fmla="*/ 1669844 h 1773766"/>
                <a:gd name="connsiteX56" fmla="*/ 4649973 w 8404924"/>
                <a:gd name="connsiteY56" fmla="*/ 1664699 h 1773766"/>
                <a:gd name="connsiteX57" fmla="*/ 4642526 w 8404924"/>
                <a:gd name="connsiteY57" fmla="*/ 1669844 h 1773766"/>
                <a:gd name="connsiteX58" fmla="*/ 4202459 w 8404924"/>
                <a:gd name="connsiteY58" fmla="*/ 1773766 h 1773766"/>
                <a:gd name="connsiteX59" fmla="*/ 3762392 w 8404924"/>
                <a:gd name="connsiteY59" fmla="*/ 1669844 h 1773766"/>
                <a:gd name="connsiteX60" fmla="*/ 3754944 w 8404924"/>
                <a:gd name="connsiteY60" fmla="*/ 1664698 h 1773766"/>
                <a:gd name="connsiteX61" fmla="*/ 3747499 w 8404924"/>
                <a:gd name="connsiteY61" fmla="*/ 1669844 h 1773766"/>
                <a:gd name="connsiteX62" fmla="*/ 3307430 w 8404924"/>
                <a:gd name="connsiteY62" fmla="*/ 1773766 h 1773766"/>
                <a:gd name="connsiteX63" fmla="*/ 2867363 w 8404924"/>
                <a:gd name="connsiteY63" fmla="*/ 1669844 h 1773766"/>
                <a:gd name="connsiteX64" fmla="*/ 2859918 w 8404924"/>
                <a:gd name="connsiteY64" fmla="*/ 1664699 h 1773766"/>
                <a:gd name="connsiteX65" fmla="*/ 2852471 w 8404924"/>
                <a:gd name="connsiteY65" fmla="*/ 1669844 h 1773766"/>
                <a:gd name="connsiteX66" fmla="*/ 2412404 w 8404924"/>
                <a:gd name="connsiteY66" fmla="*/ 1773766 h 1773766"/>
                <a:gd name="connsiteX67" fmla="*/ 1972337 w 8404924"/>
                <a:gd name="connsiteY67" fmla="*/ 1669844 h 1773766"/>
                <a:gd name="connsiteX68" fmla="*/ 1964889 w 8404924"/>
                <a:gd name="connsiteY68" fmla="*/ 1664698 h 1773766"/>
                <a:gd name="connsiteX69" fmla="*/ 1957442 w 8404924"/>
                <a:gd name="connsiteY69" fmla="*/ 1669844 h 1773766"/>
                <a:gd name="connsiteX70" fmla="*/ 1517375 w 8404924"/>
                <a:gd name="connsiteY70" fmla="*/ 1773766 h 1773766"/>
                <a:gd name="connsiteX71" fmla="*/ 1077308 w 8404924"/>
                <a:gd name="connsiteY71" fmla="*/ 1669844 h 1773766"/>
                <a:gd name="connsiteX72" fmla="*/ 1069863 w 8404924"/>
                <a:gd name="connsiteY72" fmla="*/ 1664699 h 1773766"/>
                <a:gd name="connsiteX73" fmla="*/ 1062417 w 8404924"/>
                <a:gd name="connsiteY73" fmla="*/ 1669844 h 1773766"/>
                <a:gd name="connsiteX74" fmla="*/ 622349 w 8404924"/>
                <a:gd name="connsiteY74" fmla="*/ 1773766 h 1773766"/>
                <a:gd name="connsiteX75" fmla="*/ 0 w 8404924"/>
                <a:gd name="connsiteY75" fmla="*/ 1418956 h 1773766"/>
                <a:gd name="connsiteX76" fmla="*/ 182282 w 8404924"/>
                <a:gd name="connsiteY76" fmla="*/ 1168067 h 1773766"/>
                <a:gd name="connsiteX77" fmla="*/ 214486 w 8404924"/>
                <a:gd name="connsiteY77" fmla="*/ 1152919 h 1773766"/>
                <a:gd name="connsiteX78" fmla="*/ 182282 w 8404924"/>
                <a:gd name="connsiteY78" fmla="*/ 1137771 h 1773766"/>
                <a:gd name="connsiteX79" fmla="*/ 0 w 8404924"/>
                <a:gd name="connsiteY79" fmla="*/ 886882 h 1773766"/>
                <a:gd name="connsiteX80" fmla="*/ 182282 w 8404924"/>
                <a:gd name="connsiteY80" fmla="*/ 635994 h 1773766"/>
                <a:gd name="connsiteX81" fmla="*/ 214484 w 8404924"/>
                <a:gd name="connsiteY81" fmla="*/ 620846 h 1773766"/>
                <a:gd name="connsiteX82" fmla="*/ 182282 w 8404924"/>
                <a:gd name="connsiteY82" fmla="*/ 605698 h 1773766"/>
                <a:gd name="connsiteX83" fmla="*/ 0 w 8404924"/>
                <a:gd name="connsiteY83" fmla="*/ 354809 h 1773766"/>
                <a:gd name="connsiteX84" fmla="*/ 622349 w 8404924"/>
                <a:gd name="connsiteY84" fmla="*/ 0 h 177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404924" h="1773766" fill="none" extrusionOk="0">
                  <a:moveTo>
                    <a:pt x="622349" y="0"/>
                  </a:moveTo>
                  <a:cubicBezTo>
                    <a:pt x="805935" y="-8588"/>
                    <a:pt x="977604" y="34274"/>
                    <a:pt x="1062416" y="103921"/>
                  </a:cubicBezTo>
                  <a:cubicBezTo>
                    <a:pt x="1064409" y="105160"/>
                    <a:pt x="1067606" y="107594"/>
                    <a:pt x="1069863" y="109067"/>
                  </a:cubicBezTo>
                  <a:cubicBezTo>
                    <a:pt x="1071914" y="107251"/>
                    <a:pt x="1074272" y="106050"/>
                    <a:pt x="1077310" y="103921"/>
                  </a:cubicBezTo>
                  <a:cubicBezTo>
                    <a:pt x="1166362" y="49673"/>
                    <a:pt x="1337519" y="18417"/>
                    <a:pt x="1517377" y="0"/>
                  </a:cubicBezTo>
                  <a:cubicBezTo>
                    <a:pt x="1698314" y="4751"/>
                    <a:pt x="1829556" y="51816"/>
                    <a:pt x="1957444" y="103921"/>
                  </a:cubicBezTo>
                  <a:cubicBezTo>
                    <a:pt x="1959573" y="105300"/>
                    <a:pt x="1961252" y="106947"/>
                    <a:pt x="1964892" y="109067"/>
                  </a:cubicBezTo>
                  <a:cubicBezTo>
                    <a:pt x="1967939" y="106511"/>
                    <a:pt x="1968828" y="105895"/>
                    <a:pt x="1972340" y="103921"/>
                  </a:cubicBezTo>
                  <a:cubicBezTo>
                    <a:pt x="2083841" y="59842"/>
                    <a:pt x="2230370" y="33181"/>
                    <a:pt x="2412406" y="0"/>
                  </a:cubicBezTo>
                  <a:cubicBezTo>
                    <a:pt x="2597442" y="12646"/>
                    <a:pt x="2745591" y="40753"/>
                    <a:pt x="2852473" y="103921"/>
                  </a:cubicBezTo>
                  <a:cubicBezTo>
                    <a:pt x="2855190" y="105917"/>
                    <a:pt x="2858016" y="107474"/>
                    <a:pt x="2859921" y="109067"/>
                  </a:cubicBezTo>
                  <a:cubicBezTo>
                    <a:pt x="2862283" y="107174"/>
                    <a:pt x="2865164" y="105076"/>
                    <a:pt x="2867368" y="103921"/>
                  </a:cubicBezTo>
                  <a:cubicBezTo>
                    <a:pt x="2977708" y="69953"/>
                    <a:pt x="3125086" y="24819"/>
                    <a:pt x="3307435" y="0"/>
                  </a:cubicBezTo>
                  <a:cubicBezTo>
                    <a:pt x="3467742" y="-7168"/>
                    <a:pt x="3652444" y="30993"/>
                    <a:pt x="3747502" y="103921"/>
                  </a:cubicBezTo>
                  <a:cubicBezTo>
                    <a:pt x="3751294" y="106198"/>
                    <a:pt x="3751930" y="106692"/>
                    <a:pt x="3754950" y="109067"/>
                  </a:cubicBezTo>
                  <a:cubicBezTo>
                    <a:pt x="3758628" y="106782"/>
                    <a:pt x="3760331" y="105143"/>
                    <a:pt x="3762397" y="103921"/>
                  </a:cubicBezTo>
                  <a:cubicBezTo>
                    <a:pt x="3850722" y="30602"/>
                    <a:pt x="4036449" y="-32551"/>
                    <a:pt x="4202464" y="0"/>
                  </a:cubicBezTo>
                  <a:cubicBezTo>
                    <a:pt x="4371106" y="20464"/>
                    <a:pt x="4544536" y="58575"/>
                    <a:pt x="4642531" y="103921"/>
                  </a:cubicBezTo>
                  <a:cubicBezTo>
                    <a:pt x="4644863" y="105899"/>
                    <a:pt x="4647195" y="106987"/>
                    <a:pt x="4649979" y="109067"/>
                  </a:cubicBezTo>
                  <a:cubicBezTo>
                    <a:pt x="4652209" y="107987"/>
                    <a:pt x="4655377" y="105826"/>
                    <a:pt x="4657426" y="103921"/>
                  </a:cubicBezTo>
                  <a:cubicBezTo>
                    <a:pt x="4776298" y="43611"/>
                    <a:pt x="4925689" y="-20677"/>
                    <a:pt x="5097493" y="0"/>
                  </a:cubicBezTo>
                  <a:cubicBezTo>
                    <a:pt x="5258716" y="21342"/>
                    <a:pt x="5422467" y="31986"/>
                    <a:pt x="5537560" y="103921"/>
                  </a:cubicBezTo>
                  <a:cubicBezTo>
                    <a:pt x="5539777" y="105970"/>
                    <a:pt x="5541953" y="106671"/>
                    <a:pt x="5545007" y="109067"/>
                  </a:cubicBezTo>
                  <a:cubicBezTo>
                    <a:pt x="5547799" y="107200"/>
                    <a:pt x="5549149" y="106138"/>
                    <a:pt x="5552454" y="103921"/>
                  </a:cubicBezTo>
                  <a:cubicBezTo>
                    <a:pt x="5676500" y="16844"/>
                    <a:pt x="5857913" y="-7712"/>
                    <a:pt x="5992521" y="0"/>
                  </a:cubicBezTo>
                  <a:cubicBezTo>
                    <a:pt x="6168978" y="-22814"/>
                    <a:pt x="6334369" y="24049"/>
                    <a:pt x="6432588" y="103921"/>
                  </a:cubicBezTo>
                  <a:cubicBezTo>
                    <a:pt x="6435933" y="106265"/>
                    <a:pt x="6438051" y="108006"/>
                    <a:pt x="6440034" y="109066"/>
                  </a:cubicBezTo>
                  <a:cubicBezTo>
                    <a:pt x="6441554" y="107622"/>
                    <a:pt x="6445117" y="105329"/>
                    <a:pt x="6447481" y="103921"/>
                  </a:cubicBezTo>
                  <a:cubicBezTo>
                    <a:pt x="6543518" y="34236"/>
                    <a:pt x="6738572" y="-21180"/>
                    <a:pt x="6887548" y="0"/>
                  </a:cubicBezTo>
                  <a:cubicBezTo>
                    <a:pt x="7055487" y="16609"/>
                    <a:pt x="7216253" y="33657"/>
                    <a:pt x="7327615" y="103921"/>
                  </a:cubicBezTo>
                  <a:cubicBezTo>
                    <a:pt x="7330971" y="105778"/>
                    <a:pt x="7332819" y="107261"/>
                    <a:pt x="7335062" y="109066"/>
                  </a:cubicBezTo>
                  <a:cubicBezTo>
                    <a:pt x="7338288" y="106303"/>
                    <a:pt x="7340793" y="104669"/>
                    <a:pt x="7342507" y="103921"/>
                  </a:cubicBezTo>
                  <a:cubicBezTo>
                    <a:pt x="7454047" y="35182"/>
                    <a:pt x="7613297" y="33581"/>
                    <a:pt x="7782574" y="0"/>
                  </a:cubicBezTo>
                  <a:cubicBezTo>
                    <a:pt x="8156334" y="-25007"/>
                    <a:pt x="8430677" y="138575"/>
                    <a:pt x="8404924" y="354809"/>
                  </a:cubicBezTo>
                  <a:cubicBezTo>
                    <a:pt x="8414911" y="455655"/>
                    <a:pt x="8339340" y="562482"/>
                    <a:pt x="8222641" y="605698"/>
                  </a:cubicBezTo>
                  <a:cubicBezTo>
                    <a:pt x="8215019" y="609848"/>
                    <a:pt x="8202135" y="616164"/>
                    <a:pt x="8190439" y="620846"/>
                  </a:cubicBezTo>
                  <a:cubicBezTo>
                    <a:pt x="8199778" y="625145"/>
                    <a:pt x="8213474" y="631671"/>
                    <a:pt x="8222641" y="635994"/>
                  </a:cubicBezTo>
                  <a:cubicBezTo>
                    <a:pt x="8336707" y="711446"/>
                    <a:pt x="8407000" y="788125"/>
                    <a:pt x="8404924" y="886882"/>
                  </a:cubicBezTo>
                  <a:cubicBezTo>
                    <a:pt x="8401157" y="990955"/>
                    <a:pt x="8345048" y="1071259"/>
                    <a:pt x="8222641" y="1137771"/>
                  </a:cubicBezTo>
                  <a:cubicBezTo>
                    <a:pt x="8208333" y="1143791"/>
                    <a:pt x="8206356" y="1146990"/>
                    <a:pt x="8190437" y="1152919"/>
                  </a:cubicBezTo>
                  <a:cubicBezTo>
                    <a:pt x="8198546" y="1157541"/>
                    <a:pt x="8215164" y="1163261"/>
                    <a:pt x="8222641" y="1168067"/>
                  </a:cubicBezTo>
                  <a:cubicBezTo>
                    <a:pt x="8332057" y="1232819"/>
                    <a:pt x="8395102" y="1305663"/>
                    <a:pt x="8404924" y="1418956"/>
                  </a:cubicBezTo>
                  <a:cubicBezTo>
                    <a:pt x="8445941" y="1589215"/>
                    <a:pt x="8118364" y="1805638"/>
                    <a:pt x="7782574" y="1773766"/>
                  </a:cubicBezTo>
                  <a:cubicBezTo>
                    <a:pt x="7613935" y="1768104"/>
                    <a:pt x="7458553" y="1728588"/>
                    <a:pt x="7342507" y="1669844"/>
                  </a:cubicBezTo>
                  <a:cubicBezTo>
                    <a:pt x="7339954" y="1668373"/>
                    <a:pt x="7336816" y="1665623"/>
                    <a:pt x="7335057" y="1664697"/>
                  </a:cubicBezTo>
                  <a:cubicBezTo>
                    <a:pt x="7333097" y="1666231"/>
                    <a:pt x="7330226" y="1667919"/>
                    <a:pt x="7327607" y="1669844"/>
                  </a:cubicBezTo>
                  <a:cubicBezTo>
                    <a:pt x="7210072" y="1731486"/>
                    <a:pt x="7053833" y="1772807"/>
                    <a:pt x="6887540" y="1773766"/>
                  </a:cubicBezTo>
                  <a:cubicBezTo>
                    <a:pt x="6726481" y="1784087"/>
                    <a:pt x="6556319" y="1733797"/>
                    <a:pt x="6447473" y="1669844"/>
                  </a:cubicBezTo>
                  <a:cubicBezTo>
                    <a:pt x="6444426" y="1667475"/>
                    <a:pt x="6442503" y="1666827"/>
                    <a:pt x="6440028" y="1664699"/>
                  </a:cubicBezTo>
                  <a:cubicBezTo>
                    <a:pt x="6436632" y="1667247"/>
                    <a:pt x="6434029" y="1668309"/>
                    <a:pt x="6432581" y="1669844"/>
                  </a:cubicBezTo>
                  <a:cubicBezTo>
                    <a:pt x="6293097" y="1751336"/>
                    <a:pt x="6173529" y="1810813"/>
                    <a:pt x="5992514" y="1773766"/>
                  </a:cubicBezTo>
                  <a:cubicBezTo>
                    <a:pt x="5827122" y="1768667"/>
                    <a:pt x="5658334" y="1732922"/>
                    <a:pt x="5552447" y="1669844"/>
                  </a:cubicBezTo>
                  <a:cubicBezTo>
                    <a:pt x="5549168" y="1667442"/>
                    <a:pt x="5546740" y="1665362"/>
                    <a:pt x="5545000" y="1664698"/>
                  </a:cubicBezTo>
                  <a:cubicBezTo>
                    <a:pt x="5542509" y="1666105"/>
                    <a:pt x="5541047" y="1667341"/>
                    <a:pt x="5537552" y="1669844"/>
                  </a:cubicBezTo>
                  <a:cubicBezTo>
                    <a:pt x="5444576" y="1699602"/>
                    <a:pt x="5250804" y="1752369"/>
                    <a:pt x="5097485" y="1773766"/>
                  </a:cubicBezTo>
                  <a:cubicBezTo>
                    <a:pt x="4895733" y="1763173"/>
                    <a:pt x="4766085" y="1738405"/>
                    <a:pt x="4657418" y="1669844"/>
                  </a:cubicBezTo>
                  <a:cubicBezTo>
                    <a:pt x="4654257" y="1667255"/>
                    <a:pt x="4651844" y="1665984"/>
                    <a:pt x="4649973" y="1664699"/>
                  </a:cubicBezTo>
                  <a:cubicBezTo>
                    <a:pt x="4647115" y="1666503"/>
                    <a:pt x="4644759" y="1668499"/>
                    <a:pt x="4642526" y="1669844"/>
                  </a:cubicBezTo>
                  <a:cubicBezTo>
                    <a:pt x="4519776" y="1741816"/>
                    <a:pt x="4354281" y="1775168"/>
                    <a:pt x="4202459" y="1773766"/>
                  </a:cubicBezTo>
                  <a:cubicBezTo>
                    <a:pt x="4034790" y="1784168"/>
                    <a:pt x="3897009" y="1746841"/>
                    <a:pt x="3762392" y="1669844"/>
                  </a:cubicBezTo>
                  <a:cubicBezTo>
                    <a:pt x="3760148" y="1668449"/>
                    <a:pt x="3756692" y="1665572"/>
                    <a:pt x="3754944" y="1664698"/>
                  </a:cubicBezTo>
                  <a:cubicBezTo>
                    <a:pt x="3751707" y="1667113"/>
                    <a:pt x="3751207" y="1667381"/>
                    <a:pt x="3747499" y="1669844"/>
                  </a:cubicBezTo>
                  <a:cubicBezTo>
                    <a:pt x="3644086" y="1752872"/>
                    <a:pt x="3472903" y="1778242"/>
                    <a:pt x="3307430" y="1773766"/>
                  </a:cubicBezTo>
                  <a:cubicBezTo>
                    <a:pt x="3119602" y="1788818"/>
                    <a:pt x="2977325" y="1759934"/>
                    <a:pt x="2867363" y="1669844"/>
                  </a:cubicBezTo>
                  <a:cubicBezTo>
                    <a:pt x="2864390" y="1668321"/>
                    <a:pt x="2861893" y="1665994"/>
                    <a:pt x="2859918" y="1664699"/>
                  </a:cubicBezTo>
                  <a:cubicBezTo>
                    <a:pt x="2856223" y="1667005"/>
                    <a:pt x="2854365" y="1668491"/>
                    <a:pt x="2852471" y="1669844"/>
                  </a:cubicBezTo>
                  <a:cubicBezTo>
                    <a:pt x="2745929" y="1758592"/>
                    <a:pt x="2549280" y="1777713"/>
                    <a:pt x="2412404" y="1773766"/>
                  </a:cubicBezTo>
                  <a:cubicBezTo>
                    <a:pt x="2223799" y="1785279"/>
                    <a:pt x="2078835" y="1734383"/>
                    <a:pt x="1972337" y="1669844"/>
                  </a:cubicBezTo>
                  <a:cubicBezTo>
                    <a:pt x="1970227" y="1668781"/>
                    <a:pt x="1966511" y="1665627"/>
                    <a:pt x="1964889" y="1664698"/>
                  </a:cubicBezTo>
                  <a:cubicBezTo>
                    <a:pt x="1961831" y="1666962"/>
                    <a:pt x="1961225" y="1667367"/>
                    <a:pt x="1957442" y="1669844"/>
                  </a:cubicBezTo>
                  <a:cubicBezTo>
                    <a:pt x="1830692" y="1720192"/>
                    <a:pt x="1682782" y="1785712"/>
                    <a:pt x="1517375" y="1773766"/>
                  </a:cubicBezTo>
                  <a:cubicBezTo>
                    <a:pt x="1323177" y="1779519"/>
                    <a:pt x="1181242" y="1732614"/>
                    <a:pt x="1077308" y="1669844"/>
                  </a:cubicBezTo>
                  <a:cubicBezTo>
                    <a:pt x="1075403" y="1668885"/>
                    <a:pt x="1071935" y="1666236"/>
                    <a:pt x="1069863" y="1664699"/>
                  </a:cubicBezTo>
                  <a:cubicBezTo>
                    <a:pt x="1066455" y="1667363"/>
                    <a:pt x="1064984" y="1668503"/>
                    <a:pt x="1062417" y="1669844"/>
                  </a:cubicBezTo>
                  <a:cubicBezTo>
                    <a:pt x="948729" y="1768578"/>
                    <a:pt x="791908" y="1759975"/>
                    <a:pt x="622349" y="1773766"/>
                  </a:cubicBezTo>
                  <a:cubicBezTo>
                    <a:pt x="303883" y="1797462"/>
                    <a:pt x="-774" y="1636753"/>
                    <a:pt x="0" y="1418956"/>
                  </a:cubicBezTo>
                  <a:cubicBezTo>
                    <a:pt x="-8863" y="1307272"/>
                    <a:pt x="73763" y="1228067"/>
                    <a:pt x="182282" y="1168067"/>
                  </a:cubicBezTo>
                  <a:cubicBezTo>
                    <a:pt x="190420" y="1164456"/>
                    <a:pt x="205635" y="1157121"/>
                    <a:pt x="214486" y="1152919"/>
                  </a:cubicBezTo>
                  <a:cubicBezTo>
                    <a:pt x="203508" y="1148957"/>
                    <a:pt x="190628" y="1140645"/>
                    <a:pt x="182282" y="1137771"/>
                  </a:cubicBezTo>
                  <a:cubicBezTo>
                    <a:pt x="82238" y="1080807"/>
                    <a:pt x="19591" y="985865"/>
                    <a:pt x="0" y="886882"/>
                  </a:cubicBezTo>
                  <a:cubicBezTo>
                    <a:pt x="-9906" y="804181"/>
                    <a:pt x="47230" y="705959"/>
                    <a:pt x="182282" y="635994"/>
                  </a:cubicBezTo>
                  <a:cubicBezTo>
                    <a:pt x="195654" y="628122"/>
                    <a:pt x="201250" y="626450"/>
                    <a:pt x="214484" y="620846"/>
                  </a:cubicBezTo>
                  <a:cubicBezTo>
                    <a:pt x="206154" y="615168"/>
                    <a:pt x="194034" y="611904"/>
                    <a:pt x="182282" y="605698"/>
                  </a:cubicBezTo>
                  <a:cubicBezTo>
                    <a:pt x="54629" y="531250"/>
                    <a:pt x="-3163" y="451622"/>
                    <a:pt x="0" y="354809"/>
                  </a:cubicBezTo>
                  <a:cubicBezTo>
                    <a:pt x="-52531" y="193068"/>
                    <a:pt x="274104" y="-10809"/>
                    <a:pt x="622349" y="0"/>
                  </a:cubicBezTo>
                  <a:close/>
                </a:path>
                <a:path w="8404924" h="1773766" stroke="0" extrusionOk="0">
                  <a:moveTo>
                    <a:pt x="622349" y="0"/>
                  </a:moveTo>
                  <a:cubicBezTo>
                    <a:pt x="796005" y="-2602"/>
                    <a:pt x="941403" y="53906"/>
                    <a:pt x="1062416" y="103921"/>
                  </a:cubicBezTo>
                  <a:cubicBezTo>
                    <a:pt x="1063731" y="105343"/>
                    <a:pt x="1066524" y="106574"/>
                    <a:pt x="1069863" y="109067"/>
                  </a:cubicBezTo>
                  <a:cubicBezTo>
                    <a:pt x="1071508" y="108227"/>
                    <a:pt x="1073803" y="106103"/>
                    <a:pt x="1077310" y="103921"/>
                  </a:cubicBezTo>
                  <a:cubicBezTo>
                    <a:pt x="1192243" y="35303"/>
                    <a:pt x="1373324" y="3908"/>
                    <a:pt x="1517377" y="0"/>
                  </a:cubicBezTo>
                  <a:cubicBezTo>
                    <a:pt x="1680196" y="-14372"/>
                    <a:pt x="1825746" y="49554"/>
                    <a:pt x="1957444" y="103921"/>
                  </a:cubicBezTo>
                  <a:cubicBezTo>
                    <a:pt x="1959926" y="105920"/>
                    <a:pt x="1961884" y="107385"/>
                    <a:pt x="1964892" y="109067"/>
                  </a:cubicBezTo>
                  <a:cubicBezTo>
                    <a:pt x="1967741" y="106636"/>
                    <a:pt x="1968958" y="106035"/>
                    <a:pt x="1972340" y="103921"/>
                  </a:cubicBezTo>
                  <a:cubicBezTo>
                    <a:pt x="2106493" y="53453"/>
                    <a:pt x="2244066" y="-1196"/>
                    <a:pt x="2412406" y="0"/>
                  </a:cubicBezTo>
                  <a:cubicBezTo>
                    <a:pt x="2572439" y="7711"/>
                    <a:pt x="2719627" y="32547"/>
                    <a:pt x="2852473" y="103921"/>
                  </a:cubicBezTo>
                  <a:cubicBezTo>
                    <a:pt x="2855669" y="105796"/>
                    <a:pt x="2857766" y="107596"/>
                    <a:pt x="2859921" y="109067"/>
                  </a:cubicBezTo>
                  <a:cubicBezTo>
                    <a:pt x="2862466" y="107525"/>
                    <a:pt x="2864521" y="106238"/>
                    <a:pt x="2867368" y="103921"/>
                  </a:cubicBezTo>
                  <a:cubicBezTo>
                    <a:pt x="2979558" y="46611"/>
                    <a:pt x="3116127" y="22013"/>
                    <a:pt x="3307435" y="0"/>
                  </a:cubicBezTo>
                  <a:cubicBezTo>
                    <a:pt x="3477824" y="-3801"/>
                    <a:pt x="3654603" y="57420"/>
                    <a:pt x="3747502" y="103921"/>
                  </a:cubicBezTo>
                  <a:cubicBezTo>
                    <a:pt x="3749393" y="104802"/>
                    <a:pt x="3753205" y="108405"/>
                    <a:pt x="3754950" y="109067"/>
                  </a:cubicBezTo>
                  <a:cubicBezTo>
                    <a:pt x="3757104" y="107896"/>
                    <a:pt x="3759777" y="105195"/>
                    <a:pt x="3762397" y="103921"/>
                  </a:cubicBezTo>
                  <a:cubicBezTo>
                    <a:pt x="3872554" y="35265"/>
                    <a:pt x="3991998" y="-10796"/>
                    <a:pt x="4202464" y="0"/>
                  </a:cubicBezTo>
                  <a:cubicBezTo>
                    <a:pt x="4354869" y="15777"/>
                    <a:pt x="4545128" y="60736"/>
                    <a:pt x="4642531" y="103921"/>
                  </a:cubicBezTo>
                  <a:cubicBezTo>
                    <a:pt x="4644525" y="105221"/>
                    <a:pt x="4647269" y="107664"/>
                    <a:pt x="4649979" y="109067"/>
                  </a:cubicBezTo>
                  <a:cubicBezTo>
                    <a:pt x="4653032" y="106873"/>
                    <a:pt x="4655183" y="105638"/>
                    <a:pt x="4657426" y="103921"/>
                  </a:cubicBezTo>
                  <a:cubicBezTo>
                    <a:pt x="4770275" y="52331"/>
                    <a:pt x="4895591" y="-12046"/>
                    <a:pt x="5097493" y="0"/>
                  </a:cubicBezTo>
                  <a:cubicBezTo>
                    <a:pt x="5270837" y="-2580"/>
                    <a:pt x="5437522" y="56171"/>
                    <a:pt x="5537560" y="103921"/>
                  </a:cubicBezTo>
                  <a:cubicBezTo>
                    <a:pt x="5540600" y="105843"/>
                    <a:pt x="5541376" y="106553"/>
                    <a:pt x="5545007" y="109067"/>
                  </a:cubicBezTo>
                  <a:cubicBezTo>
                    <a:pt x="5546530" y="107471"/>
                    <a:pt x="5549241" y="106592"/>
                    <a:pt x="5552454" y="103921"/>
                  </a:cubicBezTo>
                  <a:cubicBezTo>
                    <a:pt x="5639271" y="69475"/>
                    <a:pt x="5821468" y="-6437"/>
                    <a:pt x="5992521" y="0"/>
                  </a:cubicBezTo>
                  <a:cubicBezTo>
                    <a:pt x="6175263" y="-517"/>
                    <a:pt x="6332699" y="43424"/>
                    <a:pt x="6432588" y="103921"/>
                  </a:cubicBezTo>
                  <a:cubicBezTo>
                    <a:pt x="6436367" y="106220"/>
                    <a:pt x="6436387" y="106728"/>
                    <a:pt x="6440034" y="109066"/>
                  </a:cubicBezTo>
                  <a:cubicBezTo>
                    <a:pt x="6442628" y="107815"/>
                    <a:pt x="6445226" y="105015"/>
                    <a:pt x="6447481" y="103921"/>
                  </a:cubicBezTo>
                  <a:cubicBezTo>
                    <a:pt x="6570567" y="43224"/>
                    <a:pt x="6692698" y="-13429"/>
                    <a:pt x="6887548" y="0"/>
                  </a:cubicBezTo>
                  <a:cubicBezTo>
                    <a:pt x="7068902" y="-4893"/>
                    <a:pt x="7218244" y="26775"/>
                    <a:pt x="7327615" y="103921"/>
                  </a:cubicBezTo>
                  <a:cubicBezTo>
                    <a:pt x="7330747" y="105588"/>
                    <a:pt x="7333344" y="107420"/>
                    <a:pt x="7335062" y="109066"/>
                  </a:cubicBezTo>
                  <a:cubicBezTo>
                    <a:pt x="7338649" y="106403"/>
                    <a:pt x="7339803" y="105872"/>
                    <a:pt x="7342507" y="103921"/>
                  </a:cubicBezTo>
                  <a:cubicBezTo>
                    <a:pt x="7490700" y="34649"/>
                    <a:pt x="7587035" y="12017"/>
                    <a:pt x="7782574" y="0"/>
                  </a:cubicBezTo>
                  <a:cubicBezTo>
                    <a:pt x="8125898" y="45977"/>
                    <a:pt x="8412060" y="146103"/>
                    <a:pt x="8404924" y="354809"/>
                  </a:cubicBezTo>
                  <a:cubicBezTo>
                    <a:pt x="8396192" y="428228"/>
                    <a:pt x="8321337" y="520661"/>
                    <a:pt x="8222641" y="605698"/>
                  </a:cubicBezTo>
                  <a:cubicBezTo>
                    <a:pt x="8206400" y="611835"/>
                    <a:pt x="8200006" y="614576"/>
                    <a:pt x="8190439" y="620846"/>
                  </a:cubicBezTo>
                  <a:cubicBezTo>
                    <a:pt x="8201590" y="626986"/>
                    <a:pt x="8213313" y="632160"/>
                    <a:pt x="8222641" y="635994"/>
                  </a:cubicBezTo>
                  <a:cubicBezTo>
                    <a:pt x="8345458" y="703443"/>
                    <a:pt x="8408333" y="795689"/>
                    <a:pt x="8404924" y="886882"/>
                  </a:cubicBezTo>
                  <a:cubicBezTo>
                    <a:pt x="8398774" y="976424"/>
                    <a:pt x="8337069" y="1087463"/>
                    <a:pt x="8222641" y="1137771"/>
                  </a:cubicBezTo>
                  <a:cubicBezTo>
                    <a:pt x="8216406" y="1141553"/>
                    <a:pt x="8205821" y="1146935"/>
                    <a:pt x="8190437" y="1152919"/>
                  </a:cubicBezTo>
                  <a:cubicBezTo>
                    <a:pt x="8203319" y="1159700"/>
                    <a:pt x="8212127" y="1162416"/>
                    <a:pt x="8222641" y="1168067"/>
                  </a:cubicBezTo>
                  <a:cubicBezTo>
                    <a:pt x="8322845" y="1217100"/>
                    <a:pt x="8384364" y="1309914"/>
                    <a:pt x="8404924" y="1418956"/>
                  </a:cubicBezTo>
                  <a:cubicBezTo>
                    <a:pt x="8423900" y="1580448"/>
                    <a:pt x="8110161" y="1805351"/>
                    <a:pt x="7782574" y="1773766"/>
                  </a:cubicBezTo>
                  <a:cubicBezTo>
                    <a:pt x="7613388" y="1762990"/>
                    <a:pt x="7473925" y="1749803"/>
                    <a:pt x="7342507" y="1669844"/>
                  </a:cubicBezTo>
                  <a:cubicBezTo>
                    <a:pt x="7340347" y="1668206"/>
                    <a:pt x="7337448" y="1666333"/>
                    <a:pt x="7335057" y="1664697"/>
                  </a:cubicBezTo>
                  <a:cubicBezTo>
                    <a:pt x="7331507" y="1667418"/>
                    <a:pt x="7330614" y="1667527"/>
                    <a:pt x="7327607" y="1669844"/>
                  </a:cubicBezTo>
                  <a:cubicBezTo>
                    <a:pt x="7222417" y="1763625"/>
                    <a:pt x="7073852" y="1798169"/>
                    <a:pt x="6887540" y="1773766"/>
                  </a:cubicBezTo>
                  <a:cubicBezTo>
                    <a:pt x="6713311" y="1780611"/>
                    <a:pt x="6555412" y="1740951"/>
                    <a:pt x="6447473" y="1669844"/>
                  </a:cubicBezTo>
                  <a:cubicBezTo>
                    <a:pt x="6446028" y="1668401"/>
                    <a:pt x="6443310" y="1666771"/>
                    <a:pt x="6440028" y="1664699"/>
                  </a:cubicBezTo>
                  <a:cubicBezTo>
                    <a:pt x="6436561" y="1666820"/>
                    <a:pt x="6434704" y="1668720"/>
                    <a:pt x="6432581" y="1669844"/>
                  </a:cubicBezTo>
                  <a:cubicBezTo>
                    <a:pt x="6327905" y="1721815"/>
                    <a:pt x="6170658" y="1771339"/>
                    <a:pt x="5992514" y="1773766"/>
                  </a:cubicBezTo>
                  <a:cubicBezTo>
                    <a:pt x="5837310" y="1767451"/>
                    <a:pt x="5669550" y="1701958"/>
                    <a:pt x="5552447" y="1669844"/>
                  </a:cubicBezTo>
                  <a:cubicBezTo>
                    <a:pt x="5551053" y="1668517"/>
                    <a:pt x="5547520" y="1666851"/>
                    <a:pt x="5545000" y="1664698"/>
                  </a:cubicBezTo>
                  <a:cubicBezTo>
                    <a:pt x="5543234" y="1666337"/>
                    <a:pt x="5540092" y="1668061"/>
                    <a:pt x="5537552" y="1669844"/>
                  </a:cubicBezTo>
                  <a:cubicBezTo>
                    <a:pt x="5452235" y="1731947"/>
                    <a:pt x="5251454" y="1774964"/>
                    <a:pt x="5097485" y="1773766"/>
                  </a:cubicBezTo>
                  <a:cubicBezTo>
                    <a:pt x="4922721" y="1776415"/>
                    <a:pt x="4771299" y="1728016"/>
                    <a:pt x="4657418" y="1669844"/>
                  </a:cubicBezTo>
                  <a:cubicBezTo>
                    <a:pt x="4654886" y="1667604"/>
                    <a:pt x="4652181" y="1665881"/>
                    <a:pt x="4649973" y="1664699"/>
                  </a:cubicBezTo>
                  <a:cubicBezTo>
                    <a:pt x="4647740" y="1666664"/>
                    <a:pt x="4645284" y="1668395"/>
                    <a:pt x="4642526" y="1669844"/>
                  </a:cubicBezTo>
                  <a:cubicBezTo>
                    <a:pt x="4543592" y="1713257"/>
                    <a:pt x="4377668" y="1771024"/>
                    <a:pt x="4202459" y="1773766"/>
                  </a:cubicBezTo>
                  <a:cubicBezTo>
                    <a:pt x="4054722" y="1790921"/>
                    <a:pt x="3889773" y="1751371"/>
                    <a:pt x="3762392" y="1669844"/>
                  </a:cubicBezTo>
                  <a:cubicBezTo>
                    <a:pt x="3760028" y="1668095"/>
                    <a:pt x="3757446" y="1666695"/>
                    <a:pt x="3754944" y="1664698"/>
                  </a:cubicBezTo>
                  <a:cubicBezTo>
                    <a:pt x="3752042" y="1666985"/>
                    <a:pt x="3749901" y="1668468"/>
                    <a:pt x="3747499" y="1669844"/>
                  </a:cubicBezTo>
                  <a:cubicBezTo>
                    <a:pt x="3641929" y="1745469"/>
                    <a:pt x="3458705" y="1748791"/>
                    <a:pt x="3307430" y="1773766"/>
                  </a:cubicBezTo>
                  <a:cubicBezTo>
                    <a:pt x="3139095" y="1780588"/>
                    <a:pt x="2966105" y="1733984"/>
                    <a:pt x="2867363" y="1669844"/>
                  </a:cubicBezTo>
                  <a:cubicBezTo>
                    <a:pt x="2864212" y="1668199"/>
                    <a:pt x="2863006" y="1666467"/>
                    <a:pt x="2859918" y="1664699"/>
                  </a:cubicBezTo>
                  <a:cubicBezTo>
                    <a:pt x="2857832" y="1666666"/>
                    <a:pt x="2856159" y="1667256"/>
                    <a:pt x="2852471" y="1669844"/>
                  </a:cubicBezTo>
                  <a:cubicBezTo>
                    <a:pt x="2734247" y="1722151"/>
                    <a:pt x="2576285" y="1775766"/>
                    <a:pt x="2412404" y="1773766"/>
                  </a:cubicBezTo>
                  <a:cubicBezTo>
                    <a:pt x="2248001" y="1778008"/>
                    <a:pt x="2057973" y="1742185"/>
                    <a:pt x="1972337" y="1669844"/>
                  </a:cubicBezTo>
                  <a:cubicBezTo>
                    <a:pt x="1969884" y="1667628"/>
                    <a:pt x="1967632" y="1666944"/>
                    <a:pt x="1964889" y="1664698"/>
                  </a:cubicBezTo>
                  <a:cubicBezTo>
                    <a:pt x="1962578" y="1666576"/>
                    <a:pt x="1959934" y="1668380"/>
                    <a:pt x="1957442" y="1669844"/>
                  </a:cubicBezTo>
                  <a:cubicBezTo>
                    <a:pt x="1849538" y="1734564"/>
                    <a:pt x="1684501" y="1772310"/>
                    <a:pt x="1517375" y="1773766"/>
                  </a:cubicBezTo>
                  <a:cubicBezTo>
                    <a:pt x="1349861" y="1799432"/>
                    <a:pt x="1187103" y="1721411"/>
                    <a:pt x="1077308" y="1669844"/>
                  </a:cubicBezTo>
                  <a:cubicBezTo>
                    <a:pt x="1075836" y="1668336"/>
                    <a:pt x="1071981" y="1665645"/>
                    <a:pt x="1069863" y="1664699"/>
                  </a:cubicBezTo>
                  <a:cubicBezTo>
                    <a:pt x="1067652" y="1665899"/>
                    <a:pt x="1066224" y="1667554"/>
                    <a:pt x="1062417" y="1669844"/>
                  </a:cubicBezTo>
                  <a:cubicBezTo>
                    <a:pt x="942878" y="1764199"/>
                    <a:pt x="811497" y="1768206"/>
                    <a:pt x="622349" y="1773766"/>
                  </a:cubicBezTo>
                  <a:cubicBezTo>
                    <a:pt x="282594" y="1779317"/>
                    <a:pt x="3749" y="1617459"/>
                    <a:pt x="0" y="1418956"/>
                  </a:cubicBezTo>
                  <a:cubicBezTo>
                    <a:pt x="-6084" y="1322442"/>
                    <a:pt x="86442" y="1229928"/>
                    <a:pt x="182282" y="1168067"/>
                  </a:cubicBezTo>
                  <a:cubicBezTo>
                    <a:pt x="194018" y="1164412"/>
                    <a:pt x="205897" y="1158924"/>
                    <a:pt x="214486" y="1152919"/>
                  </a:cubicBezTo>
                  <a:cubicBezTo>
                    <a:pt x="203979" y="1149083"/>
                    <a:pt x="192354" y="1144384"/>
                    <a:pt x="182282" y="1137771"/>
                  </a:cubicBezTo>
                  <a:cubicBezTo>
                    <a:pt x="68488" y="1067499"/>
                    <a:pt x="-21468" y="981315"/>
                    <a:pt x="0" y="886882"/>
                  </a:cubicBezTo>
                  <a:cubicBezTo>
                    <a:pt x="-2770" y="774993"/>
                    <a:pt x="74755" y="699828"/>
                    <a:pt x="182282" y="635994"/>
                  </a:cubicBezTo>
                  <a:cubicBezTo>
                    <a:pt x="190067" y="631453"/>
                    <a:pt x="201362" y="626054"/>
                    <a:pt x="214484" y="620846"/>
                  </a:cubicBezTo>
                  <a:cubicBezTo>
                    <a:pt x="199491" y="615558"/>
                    <a:pt x="192503" y="609083"/>
                    <a:pt x="182282" y="605698"/>
                  </a:cubicBezTo>
                  <a:cubicBezTo>
                    <a:pt x="71433" y="523604"/>
                    <a:pt x="7836" y="433088"/>
                    <a:pt x="0" y="354809"/>
                  </a:cubicBezTo>
                  <a:cubicBezTo>
                    <a:pt x="33513" y="189051"/>
                    <a:pt x="342424" y="-16417"/>
                    <a:pt x="622349"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思源黑体 CN Bold" panose="020B0800000000000000" pitchFamily="34" charset="-122"/>
                <a:ea typeface="思源黑体 CN Bold" panose="020B0800000000000000" pitchFamily="34" charset="-122"/>
              </a:endParaRPr>
            </a:p>
          </p:txBody>
        </p:sp>
        <p:sp>
          <p:nvSpPr>
            <p:cNvPr id="3" name="文本框 44">
              <a:extLst>
                <a:ext uri="{FF2B5EF4-FFF2-40B4-BE49-F238E27FC236}">
                  <a16:creationId xmlns:a16="http://schemas.microsoft.com/office/drawing/2014/main" id="{750ECC70-A5C7-C2C8-6CAF-ED06BA188540}"/>
                </a:ext>
              </a:extLst>
            </p:cNvPr>
            <p:cNvSpPr txBox="1"/>
            <p:nvPr/>
          </p:nvSpPr>
          <p:spPr>
            <a:xfrm>
              <a:off x="1573578" y="475350"/>
              <a:ext cx="8866141" cy="1169551"/>
            </a:xfrm>
            <a:prstGeom prst="rect">
              <a:avLst/>
            </a:prstGeom>
            <a:noFill/>
          </p:spPr>
          <p:txBody>
            <a:bodyPr wrap="square" rtlCol="0">
              <a:spAutoFit/>
            </a:bodyPr>
            <a:lstStyle/>
            <a:p>
              <a:pPr algn="ctr"/>
              <a:r>
                <a:rPr lang="en-US" altLang="zh-CN" sz="3500" b="1">
                  <a:solidFill>
                    <a:schemeClr val="accent6">
                      <a:lumMod val="50000"/>
                    </a:schemeClr>
                  </a:solidFill>
                  <a:latin typeface="UTM Avo" panose="02040603050506020204" pitchFamily="18" charset="0"/>
                  <a:ea typeface="字魂20号-石头体" panose="00000500000000000000" pitchFamily="2" charset="-122"/>
                  <a:cs typeface="Calibri" panose="020F0502020204030204" pitchFamily="34" charset="0"/>
                </a:rPr>
                <a:t>Có những nhân vật nào xuất hiện trong câu chuyện trên?</a:t>
              </a:r>
              <a:endParaRPr lang="zh-CN" altLang="en-US" sz="3500" b="1" dirty="0">
                <a:solidFill>
                  <a:schemeClr val="accent6">
                    <a:lumMod val="50000"/>
                  </a:schemeClr>
                </a:solidFill>
                <a:latin typeface="UTM Avo" panose="02040603050506020204" pitchFamily="18" charset="0"/>
                <a:ea typeface="字魂20号-石头体" panose="00000500000000000000" pitchFamily="2" charset="-122"/>
                <a:cs typeface="Calibri" panose="020F0502020204030204" pitchFamily="34" charset="0"/>
              </a:endParaRPr>
            </a:p>
          </p:txBody>
        </p:sp>
      </p:grpSp>
      <p:grpSp>
        <p:nvGrpSpPr>
          <p:cNvPr id="126" name="Group 125">
            <a:extLst>
              <a:ext uri="{FF2B5EF4-FFF2-40B4-BE49-F238E27FC236}">
                <a16:creationId xmlns:a16="http://schemas.microsoft.com/office/drawing/2014/main" id="{9A2CF902-88F5-CD33-D26A-9BAF772DCE87}"/>
              </a:ext>
            </a:extLst>
          </p:cNvPr>
          <p:cNvGrpSpPr/>
          <p:nvPr/>
        </p:nvGrpSpPr>
        <p:grpSpPr>
          <a:xfrm>
            <a:off x="2544130" y="2291271"/>
            <a:ext cx="4340734" cy="3721312"/>
            <a:chOff x="2544130" y="2291271"/>
            <a:chExt cx="4340734" cy="3721312"/>
          </a:xfrm>
        </p:grpSpPr>
        <p:pic>
          <p:nvPicPr>
            <p:cNvPr id="13" name="Picture 12">
              <a:extLst>
                <a:ext uri="{FF2B5EF4-FFF2-40B4-BE49-F238E27FC236}">
                  <a16:creationId xmlns:a16="http://schemas.microsoft.com/office/drawing/2014/main" id="{E6F6135F-66C0-BE65-4860-46C34FB00C0E}"/>
                </a:ext>
              </a:extLst>
            </p:cNvPr>
            <p:cNvPicPr>
              <a:picLocks noChangeAspect="1"/>
            </p:cNvPicPr>
            <p:nvPr/>
          </p:nvPicPr>
          <p:blipFill>
            <a:blip r:embed="rId2"/>
            <a:stretch>
              <a:fillRect/>
            </a:stretch>
          </p:blipFill>
          <p:spPr>
            <a:xfrm rot="5968732">
              <a:off x="3588709" y="2283188"/>
              <a:ext cx="2441166" cy="2457331"/>
            </a:xfrm>
            <a:prstGeom prst="rect">
              <a:avLst/>
            </a:prstGeom>
          </p:spPr>
        </p:pic>
        <p:grpSp>
          <p:nvGrpSpPr>
            <p:cNvPr id="112" name="Group 111">
              <a:extLst>
                <a:ext uri="{FF2B5EF4-FFF2-40B4-BE49-F238E27FC236}">
                  <a16:creationId xmlns:a16="http://schemas.microsoft.com/office/drawing/2014/main" id="{30A77F48-3419-C757-10A1-467C4EE501F5}"/>
                </a:ext>
              </a:extLst>
            </p:cNvPr>
            <p:cNvGrpSpPr/>
            <p:nvPr/>
          </p:nvGrpSpPr>
          <p:grpSpPr>
            <a:xfrm>
              <a:off x="2544130" y="5053027"/>
              <a:ext cx="4340734" cy="959556"/>
              <a:chOff x="1764027" y="-196130"/>
              <a:chExt cx="8866140" cy="959556"/>
            </a:xfrm>
          </p:grpSpPr>
          <p:sp>
            <p:nvSpPr>
              <p:cNvPr id="113" name="任意多边形: 形状 51">
                <a:extLst>
                  <a:ext uri="{FF2B5EF4-FFF2-40B4-BE49-F238E27FC236}">
                    <a16:creationId xmlns:a16="http://schemas.microsoft.com/office/drawing/2014/main" id="{8D30AA24-99C3-BD6E-7E1C-657AFE6A88E2}"/>
                  </a:ext>
                </a:extLst>
              </p:cNvPr>
              <p:cNvSpPr/>
              <p:nvPr/>
            </p:nvSpPr>
            <p:spPr>
              <a:xfrm>
                <a:off x="3537084" y="-19613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114" name="文本框 44">
                <a:extLst>
                  <a:ext uri="{FF2B5EF4-FFF2-40B4-BE49-F238E27FC236}">
                    <a16:creationId xmlns:a16="http://schemas.microsoft.com/office/drawing/2014/main" id="{B26DA432-F837-40EC-FE39-D5C7B812EDA9}"/>
                  </a:ext>
                </a:extLst>
              </p:cNvPr>
              <p:cNvSpPr txBox="1"/>
              <p:nvPr/>
            </p:nvSpPr>
            <p:spPr>
              <a:xfrm>
                <a:off x="1764027" y="82220"/>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Tẩy</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grpSp>
        <p:nvGrpSpPr>
          <p:cNvPr id="125" name="Group 124">
            <a:extLst>
              <a:ext uri="{FF2B5EF4-FFF2-40B4-BE49-F238E27FC236}">
                <a16:creationId xmlns:a16="http://schemas.microsoft.com/office/drawing/2014/main" id="{577FE91A-C59A-C107-B92F-A4EA533CF52A}"/>
              </a:ext>
            </a:extLst>
          </p:cNvPr>
          <p:cNvGrpSpPr/>
          <p:nvPr/>
        </p:nvGrpSpPr>
        <p:grpSpPr>
          <a:xfrm>
            <a:off x="-376067" y="2002342"/>
            <a:ext cx="4340734" cy="4675447"/>
            <a:chOff x="-376067" y="2002342"/>
            <a:chExt cx="4340734" cy="4675447"/>
          </a:xfrm>
        </p:grpSpPr>
        <p:pic>
          <p:nvPicPr>
            <p:cNvPr id="14" name="Picture 13">
              <a:extLst>
                <a:ext uri="{FF2B5EF4-FFF2-40B4-BE49-F238E27FC236}">
                  <a16:creationId xmlns:a16="http://schemas.microsoft.com/office/drawing/2014/main" id="{DC21991A-68E5-DA04-1C3C-7131A05FFBC3}"/>
                </a:ext>
              </a:extLst>
            </p:cNvPr>
            <p:cNvPicPr>
              <a:picLocks noChangeAspect="1"/>
            </p:cNvPicPr>
            <p:nvPr/>
          </p:nvPicPr>
          <p:blipFill>
            <a:blip r:embed="rId3"/>
            <a:stretch>
              <a:fillRect/>
            </a:stretch>
          </p:blipFill>
          <p:spPr>
            <a:xfrm>
              <a:off x="864645" y="2002342"/>
              <a:ext cx="1152939" cy="3551584"/>
            </a:xfrm>
            <a:prstGeom prst="rect">
              <a:avLst/>
            </a:prstGeom>
          </p:spPr>
        </p:pic>
        <p:grpSp>
          <p:nvGrpSpPr>
            <p:cNvPr id="115" name="Group 114">
              <a:extLst>
                <a:ext uri="{FF2B5EF4-FFF2-40B4-BE49-F238E27FC236}">
                  <a16:creationId xmlns:a16="http://schemas.microsoft.com/office/drawing/2014/main" id="{CF2C9606-35A4-CDA3-031C-ED16D7101188}"/>
                </a:ext>
              </a:extLst>
            </p:cNvPr>
            <p:cNvGrpSpPr/>
            <p:nvPr/>
          </p:nvGrpSpPr>
          <p:grpSpPr>
            <a:xfrm>
              <a:off x="-376067" y="5718233"/>
              <a:ext cx="4340734" cy="959556"/>
              <a:chOff x="1764027" y="214060"/>
              <a:chExt cx="8866140" cy="959556"/>
            </a:xfrm>
          </p:grpSpPr>
          <p:sp>
            <p:nvSpPr>
              <p:cNvPr id="116" name="任意多边形: 形状 51">
                <a:extLst>
                  <a:ext uri="{FF2B5EF4-FFF2-40B4-BE49-F238E27FC236}">
                    <a16:creationId xmlns:a16="http://schemas.microsoft.com/office/drawing/2014/main" id="{4AF17691-7F02-61C4-7113-3EB71EF4828F}"/>
                  </a:ext>
                </a:extLst>
              </p:cNvPr>
              <p:cNvSpPr/>
              <p:nvPr/>
            </p:nvSpPr>
            <p:spPr>
              <a:xfrm>
                <a:off x="3384220" y="21406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117" name="文本框 44">
                <a:extLst>
                  <a:ext uri="{FF2B5EF4-FFF2-40B4-BE49-F238E27FC236}">
                    <a16:creationId xmlns:a16="http://schemas.microsoft.com/office/drawing/2014/main" id="{163AE330-6BF5-DDEB-3907-E374E8FCDB43}"/>
                  </a:ext>
                </a:extLst>
              </p:cNvPr>
              <p:cNvSpPr txBox="1"/>
              <p:nvPr/>
            </p:nvSpPr>
            <p:spPr>
              <a:xfrm>
                <a:off x="1764027" y="378367"/>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Bút chì</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grpSp>
        <p:nvGrpSpPr>
          <p:cNvPr id="127" name="Group 126">
            <a:extLst>
              <a:ext uri="{FF2B5EF4-FFF2-40B4-BE49-F238E27FC236}">
                <a16:creationId xmlns:a16="http://schemas.microsoft.com/office/drawing/2014/main" id="{00C69958-B17B-9AB3-1343-7D0857585036}"/>
              </a:ext>
            </a:extLst>
          </p:cNvPr>
          <p:cNvGrpSpPr/>
          <p:nvPr/>
        </p:nvGrpSpPr>
        <p:grpSpPr>
          <a:xfrm>
            <a:off x="5580931" y="3596186"/>
            <a:ext cx="4340734" cy="3128802"/>
            <a:chOff x="5580931" y="3596186"/>
            <a:chExt cx="4340734" cy="3128802"/>
          </a:xfrm>
        </p:grpSpPr>
        <p:pic>
          <p:nvPicPr>
            <p:cNvPr id="15" name="Picture 14">
              <a:extLst>
                <a:ext uri="{FF2B5EF4-FFF2-40B4-BE49-F238E27FC236}">
                  <a16:creationId xmlns:a16="http://schemas.microsoft.com/office/drawing/2014/main" id="{40837344-FC26-2AC5-0BC9-0600AB1B2B14}"/>
                </a:ext>
              </a:extLst>
            </p:cNvPr>
            <p:cNvPicPr>
              <a:picLocks noChangeAspect="1"/>
            </p:cNvPicPr>
            <p:nvPr/>
          </p:nvPicPr>
          <p:blipFill>
            <a:blip r:embed="rId4"/>
            <a:stretch>
              <a:fillRect/>
            </a:stretch>
          </p:blipFill>
          <p:spPr>
            <a:xfrm>
              <a:off x="6259549" y="3596186"/>
              <a:ext cx="2568560" cy="2078887"/>
            </a:xfrm>
            <a:prstGeom prst="rect">
              <a:avLst/>
            </a:prstGeom>
          </p:spPr>
        </p:pic>
        <p:grpSp>
          <p:nvGrpSpPr>
            <p:cNvPr id="118" name="Group 117">
              <a:extLst>
                <a:ext uri="{FF2B5EF4-FFF2-40B4-BE49-F238E27FC236}">
                  <a16:creationId xmlns:a16="http://schemas.microsoft.com/office/drawing/2014/main" id="{B4101D78-27E2-1B46-5EF5-DF617C98BC6E}"/>
                </a:ext>
              </a:extLst>
            </p:cNvPr>
            <p:cNvGrpSpPr/>
            <p:nvPr/>
          </p:nvGrpSpPr>
          <p:grpSpPr>
            <a:xfrm>
              <a:off x="5580931" y="5765432"/>
              <a:ext cx="4340734" cy="959556"/>
              <a:chOff x="1764027" y="214060"/>
              <a:chExt cx="8866140" cy="959556"/>
            </a:xfrm>
          </p:grpSpPr>
          <p:sp>
            <p:nvSpPr>
              <p:cNvPr id="119" name="任意多边形: 形状 51">
                <a:extLst>
                  <a:ext uri="{FF2B5EF4-FFF2-40B4-BE49-F238E27FC236}">
                    <a16:creationId xmlns:a16="http://schemas.microsoft.com/office/drawing/2014/main" id="{7AC93D5E-BEDE-71E8-4B61-B5E69024DBCC}"/>
                  </a:ext>
                </a:extLst>
              </p:cNvPr>
              <p:cNvSpPr/>
              <p:nvPr/>
            </p:nvSpPr>
            <p:spPr>
              <a:xfrm>
                <a:off x="3384220" y="21406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120" name="文本框 44">
                <a:extLst>
                  <a:ext uri="{FF2B5EF4-FFF2-40B4-BE49-F238E27FC236}">
                    <a16:creationId xmlns:a16="http://schemas.microsoft.com/office/drawing/2014/main" id="{BD215D8A-103D-F634-382D-F2B84152ADBE}"/>
                  </a:ext>
                </a:extLst>
              </p:cNvPr>
              <p:cNvSpPr txBox="1"/>
              <p:nvPr/>
            </p:nvSpPr>
            <p:spPr>
              <a:xfrm>
                <a:off x="1764027" y="378367"/>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Thước</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grpSp>
        <p:nvGrpSpPr>
          <p:cNvPr id="128" name="Group 127">
            <a:extLst>
              <a:ext uri="{FF2B5EF4-FFF2-40B4-BE49-F238E27FC236}">
                <a16:creationId xmlns:a16="http://schemas.microsoft.com/office/drawing/2014/main" id="{F0CA93C7-1431-C6C3-C046-AB1E91075CED}"/>
              </a:ext>
            </a:extLst>
          </p:cNvPr>
          <p:cNvGrpSpPr/>
          <p:nvPr/>
        </p:nvGrpSpPr>
        <p:grpSpPr>
          <a:xfrm>
            <a:off x="8465581" y="1644901"/>
            <a:ext cx="4340734" cy="4367682"/>
            <a:chOff x="8465581" y="1644901"/>
            <a:chExt cx="4340734" cy="4367682"/>
          </a:xfrm>
        </p:grpSpPr>
        <p:grpSp>
          <p:nvGrpSpPr>
            <p:cNvPr id="121" name="Group 120">
              <a:extLst>
                <a:ext uri="{FF2B5EF4-FFF2-40B4-BE49-F238E27FC236}">
                  <a16:creationId xmlns:a16="http://schemas.microsoft.com/office/drawing/2014/main" id="{5EEAB079-6031-079C-82D1-90818C1DFE0E}"/>
                </a:ext>
              </a:extLst>
            </p:cNvPr>
            <p:cNvGrpSpPr/>
            <p:nvPr/>
          </p:nvGrpSpPr>
          <p:grpSpPr>
            <a:xfrm>
              <a:off x="8465581" y="5053027"/>
              <a:ext cx="4340734" cy="959556"/>
              <a:chOff x="1764027" y="214060"/>
              <a:chExt cx="8866140" cy="959556"/>
            </a:xfrm>
          </p:grpSpPr>
          <p:sp>
            <p:nvSpPr>
              <p:cNvPr id="122" name="任意多边形: 形状 51">
                <a:extLst>
                  <a:ext uri="{FF2B5EF4-FFF2-40B4-BE49-F238E27FC236}">
                    <a16:creationId xmlns:a16="http://schemas.microsoft.com/office/drawing/2014/main" id="{B1BB7866-2056-80F9-9316-DA4DBB4D2A26}"/>
                  </a:ext>
                </a:extLst>
              </p:cNvPr>
              <p:cNvSpPr/>
              <p:nvPr/>
            </p:nvSpPr>
            <p:spPr>
              <a:xfrm>
                <a:off x="3384220" y="21406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123" name="文本框 44">
                <a:extLst>
                  <a:ext uri="{FF2B5EF4-FFF2-40B4-BE49-F238E27FC236}">
                    <a16:creationId xmlns:a16="http://schemas.microsoft.com/office/drawing/2014/main" id="{A5AE6892-0C92-9922-E849-A0DA2AB632DA}"/>
                  </a:ext>
                </a:extLst>
              </p:cNvPr>
              <p:cNvSpPr txBox="1"/>
              <p:nvPr/>
            </p:nvSpPr>
            <p:spPr>
              <a:xfrm>
                <a:off x="1764027" y="378367"/>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Bé Na</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pic>
          <p:nvPicPr>
            <p:cNvPr id="124" name="Picture 123" descr="A picture containing toy, doll&#10;&#10;Description automatically generated">
              <a:extLst>
                <a:ext uri="{FF2B5EF4-FFF2-40B4-BE49-F238E27FC236}">
                  <a16:creationId xmlns:a16="http://schemas.microsoft.com/office/drawing/2014/main" id="{090E3160-DC10-F861-DA10-BB60E7A5C2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790" y="1644901"/>
              <a:ext cx="2568561" cy="3138833"/>
            </a:xfrm>
            <a:prstGeom prst="rect">
              <a:avLst/>
            </a:prstGeom>
          </p:spPr>
        </p:pic>
      </p:grpSp>
    </p:spTree>
    <p:extLst>
      <p:ext uri="{BB962C8B-B14F-4D97-AF65-F5344CB8AC3E}">
        <p14:creationId xmlns:p14="http://schemas.microsoft.com/office/powerpoint/2010/main" val="2452833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barn(inVertical)">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26"/>
                                        </p:tgtEl>
                                        <p:attrNameLst>
                                          <p:attrName>style.visibility</p:attrName>
                                        </p:attrNameLst>
                                      </p:cBhvr>
                                      <p:to>
                                        <p:strVal val="visible"/>
                                      </p:to>
                                    </p:set>
                                    <p:anim calcmode="lin" valueType="num">
                                      <p:cBhvr additive="base">
                                        <p:cTn id="18" dur="500" fill="hold"/>
                                        <p:tgtEl>
                                          <p:spTgt spid="126"/>
                                        </p:tgtEl>
                                        <p:attrNameLst>
                                          <p:attrName>ppt_x</p:attrName>
                                        </p:attrNameLst>
                                      </p:cBhvr>
                                      <p:tavLst>
                                        <p:tav tm="0">
                                          <p:val>
                                            <p:strVal val="#ppt_x"/>
                                          </p:val>
                                        </p:tav>
                                        <p:tav tm="100000">
                                          <p:val>
                                            <p:strVal val="#ppt_x"/>
                                          </p:val>
                                        </p:tav>
                                      </p:tavLst>
                                    </p:anim>
                                    <p:anim calcmode="lin" valueType="num">
                                      <p:cBhvr additive="base">
                                        <p:cTn id="19" dur="500" fill="hold"/>
                                        <p:tgtEl>
                                          <p:spTgt spid="12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7"/>
                                        </p:tgtEl>
                                        <p:attrNameLst>
                                          <p:attrName>style.visibility</p:attrName>
                                        </p:attrNameLst>
                                      </p:cBhvr>
                                      <p:to>
                                        <p:strVal val="visible"/>
                                      </p:to>
                                    </p:set>
                                    <p:anim calcmode="lin" valueType="num">
                                      <p:cBhvr additive="base">
                                        <p:cTn id="24" dur="500" fill="hold"/>
                                        <p:tgtEl>
                                          <p:spTgt spid="127"/>
                                        </p:tgtEl>
                                        <p:attrNameLst>
                                          <p:attrName>ppt_x</p:attrName>
                                        </p:attrNameLst>
                                      </p:cBhvr>
                                      <p:tavLst>
                                        <p:tav tm="0">
                                          <p:val>
                                            <p:strVal val="#ppt_x"/>
                                          </p:val>
                                        </p:tav>
                                        <p:tav tm="100000">
                                          <p:val>
                                            <p:strVal val="#ppt_x"/>
                                          </p:val>
                                        </p:tav>
                                      </p:tavLst>
                                    </p:anim>
                                    <p:anim calcmode="lin" valueType="num">
                                      <p:cBhvr additive="base">
                                        <p:cTn id="25"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28"/>
                                        </p:tgtEl>
                                        <p:attrNameLst>
                                          <p:attrName>style.visibility</p:attrName>
                                        </p:attrNameLst>
                                      </p:cBhvr>
                                      <p:to>
                                        <p:strVal val="visible"/>
                                      </p:to>
                                    </p:set>
                                    <p:anim calcmode="lin" valueType="num">
                                      <p:cBhvr additive="base">
                                        <p:cTn id="30" dur="500" fill="hold"/>
                                        <p:tgtEl>
                                          <p:spTgt spid="128"/>
                                        </p:tgtEl>
                                        <p:attrNameLst>
                                          <p:attrName>ppt_x</p:attrName>
                                        </p:attrNameLst>
                                      </p:cBhvr>
                                      <p:tavLst>
                                        <p:tav tm="0">
                                          <p:val>
                                            <p:strVal val="#ppt_x"/>
                                          </p:val>
                                        </p:tav>
                                        <p:tav tm="100000">
                                          <p:val>
                                            <p:strVal val="#ppt_x"/>
                                          </p:val>
                                        </p:tav>
                                      </p:tavLst>
                                    </p:anim>
                                    <p:anim calcmode="lin" valueType="num">
                                      <p:cBhvr additive="base">
                                        <p:cTn id="31" dur="500" fill="hold"/>
                                        <p:tgtEl>
                                          <p:spTgt spid="1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2E875E-F6BE-E493-E9E1-7D0157E81792}"/>
              </a:ext>
            </a:extLst>
          </p:cNvPr>
          <p:cNvGrpSpPr/>
          <p:nvPr/>
        </p:nvGrpSpPr>
        <p:grpSpPr>
          <a:xfrm>
            <a:off x="79076" y="139540"/>
            <a:ext cx="12033848" cy="1192455"/>
            <a:chOff x="79076" y="139540"/>
            <a:chExt cx="12033848" cy="1192455"/>
          </a:xfrm>
        </p:grpSpPr>
        <p:sp>
          <p:nvSpPr>
            <p:cNvPr id="2" name="任意多边形: 形状 51">
              <a:extLst>
                <a:ext uri="{FF2B5EF4-FFF2-40B4-BE49-F238E27FC236}">
                  <a16:creationId xmlns:a16="http://schemas.microsoft.com/office/drawing/2014/main" id="{4983FEE1-3C82-2238-9E56-9E7BE2A8873F}"/>
                </a:ext>
              </a:extLst>
            </p:cNvPr>
            <p:cNvSpPr/>
            <p:nvPr/>
          </p:nvSpPr>
          <p:spPr>
            <a:xfrm>
              <a:off x="79076" y="139540"/>
              <a:ext cx="11875696" cy="1192455"/>
            </a:xfrm>
            <a:custGeom>
              <a:avLst/>
              <a:gdLst>
                <a:gd name="connsiteX0" fmla="*/ 879345 w 11875696"/>
                <a:gd name="connsiteY0" fmla="*/ 0 h 1192455"/>
                <a:gd name="connsiteX1" fmla="*/ 1501135 w 11875696"/>
                <a:gd name="connsiteY1" fmla="*/ 69863 h 1192455"/>
                <a:gd name="connsiteX2" fmla="*/ 1511657 w 11875696"/>
                <a:gd name="connsiteY2" fmla="*/ 73322 h 1192455"/>
                <a:gd name="connsiteX3" fmla="*/ 1522180 w 11875696"/>
                <a:gd name="connsiteY3" fmla="*/ 69863 h 1192455"/>
                <a:gd name="connsiteX4" fmla="*/ 2143970 w 11875696"/>
                <a:gd name="connsiteY4" fmla="*/ 0 h 1192455"/>
                <a:gd name="connsiteX5" fmla="*/ 2765761 w 11875696"/>
                <a:gd name="connsiteY5" fmla="*/ 69863 h 1192455"/>
                <a:gd name="connsiteX6" fmla="*/ 2776285 w 11875696"/>
                <a:gd name="connsiteY6" fmla="*/ 73322 h 1192455"/>
                <a:gd name="connsiteX7" fmla="*/ 2786808 w 11875696"/>
                <a:gd name="connsiteY7" fmla="*/ 69863 h 1192455"/>
                <a:gd name="connsiteX8" fmla="*/ 3408598 w 11875696"/>
                <a:gd name="connsiteY8" fmla="*/ 0 h 1192455"/>
                <a:gd name="connsiteX9" fmla="*/ 4030389 w 11875696"/>
                <a:gd name="connsiteY9" fmla="*/ 69863 h 1192455"/>
                <a:gd name="connsiteX10" fmla="*/ 4040911 w 11875696"/>
                <a:gd name="connsiteY10" fmla="*/ 73322 h 1192455"/>
                <a:gd name="connsiteX11" fmla="*/ 4051433 w 11875696"/>
                <a:gd name="connsiteY11" fmla="*/ 69863 h 1192455"/>
                <a:gd name="connsiteX12" fmla="*/ 4673224 w 11875696"/>
                <a:gd name="connsiteY12" fmla="*/ 0 h 1192455"/>
                <a:gd name="connsiteX13" fmla="*/ 5295014 w 11875696"/>
                <a:gd name="connsiteY13" fmla="*/ 69863 h 1192455"/>
                <a:gd name="connsiteX14" fmla="*/ 5305539 w 11875696"/>
                <a:gd name="connsiteY14" fmla="*/ 73322 h 1192455"/>
                <a:gd name="connsiteX15" fmla="*/ 5316061 w 11875696"/>
                <a:gd name="connsiteY15" fmla="*/ 69863 h 1192455"/>
                <a:gd name="connsiteX16" fmla="*/ 5937852 w 11875696"/>
                <a:gd name="connsiteY16" fmla="*/ 0 h 1192455"/>
                <a:gd name="connsiteX17" fmla="*/ 6559642 w 11875696"/>
                <a:gd name="connsiteY17" fmla="*/ 69863 h 1192455"/>
                <a:gd name="connsiteX18" fmla="*/ 6570164 w 11875696"/>
                <a:gd name="connsiteY18" fmla="*/ 73322 h 1192455"/>
                <a:gd name="connsiteX19" fmla="*/ 6580687 w 11875696"/>
                <a:gd name="connsiteY19" fmla="*/ 69863 h 1192455"/>
                <a:gd name="connsiteX20" fmla="*/ 7202477 w 11875696"/>
                <a:gd name="connsiteY20" fmla="*/ 0 h 1192455"/>
                <a:gd name="connsiteX21" fmla="*/ 7824268 w 11875696"/>
                <a:gd name="connsiteY21" fmla="*/ 69863 h 1192455"/>
                <a:gd name="connsiteX22" fmla="*/ 7834790 w 11875696"/>
                <a:gd name="connsiteY22" fmla="*/ 73322 h 1192455"/>
                <a:gd name="connsiteX23" fmla="*/ 7845313 w 11875696"/>
                <a:gd name="connsiteY23" fmla="*/ 69863 h 1192455"/>
                <a:gd name="connsiteX24" fmla="*/ 8467103 w 11875696"/>
                <a:gd name="connsiteY24" fmla="*/ 0 h 1192455"/>
                <a:gd name="connsiteX25" fmla="*/ 9088894 w 11875696"/>
                <a:gd name="connsiteY25" fmla="*/ 69863 h 1192455"/>
                <a:gd name="connsiteX26" fmla="*/ 9099414 w 11875696"/>
                <a:gd name="connsiteY26" fmla="*/ 73322 h 1192455"/>
                <a:gd name="connsiteX27" fmla="*/ 9109936 w 11875696"/>
                <a:gd name="connsiteY27" fmla="*/ 69863 h 1192455"/>
                <a:gd name="connsiteX28" fmla="*/ 9731727 w 11875696"/>
                <a:gd name="connsiteY28" fmla="*/ 0 h 1192455"/>
                <a:gd name="connsiteX29" fmla="*/ 10353517 w 11875696"/>
                <a:gd name="connsiteY29" fmla="*/ 69863 h 1192455"/>
                <a:gd name="connsiteX30" fmla="*/ 10364040 w 11875696"/>
                <a:gd name="connsiteY30" fmla="*/ 73322 h 1192455"/>
                <a:gd name="connsiteX31" fmla="*/ 10374560 w 11875696"/>
                <a:gd name="connsiteY31" fmla="*/ 69863 h 1192455"/>
                <a:gd name="connsiteX32" fmla="*/ 10996350 w 11875696"/>
                <a:gd name="connsiteY32" fmla="*/ 0 h 1192455"/>
                <a:gd name="connsiteX33" fmla="*/ 11875696 w 11875696"/>
                <a:gd name="connsiteY33" fmla="*/ 238529 h 1192455"/>
                <a:gd name="connsiteX34" fmla="*/ 11618141 w 11875696"/>
                <a:gd name="connsiteY34" fmla="*/ 407194 h 1192455"/>
                <a:gd name="connsiteX35" fmla="*/ 11572641 w 11875696"/>
                <a:gd name="connsiteY35" fmla="*/ 417378 h 1192455"/>
                <a:gd name="connsiteX36" fmla="*/ 11618141 w 11875696"/>
                <a:gd name="connsiteY36" fmla="*/ 427561 h 1192455"/>
                <a:gd name="connsiteX37" fmla="*/ 11875696 w 11875696"/>
                <a:gd name="connsiteY37" fmla="*/ 596227 h 1192455"/>
                <a:gd name="connsiteX38" fmla="*/ 11618141 w 11875696"/>
                <a:gd name="connsiteY38" fmla="*/ 764892 h 1192455"/>
                <a:gd name="connsiteX39" fmla="*/ 11572638 w 11875696"/>
                <a:gd name="connsiteY39" fmla="*/ 775076 h 1192455"/>
                <a:gd name="connsiteX40" fmla="*/ 11618141 w 11875696"/>
                <a:gd name="connsiteY40" fmla="*/ 785260 h 1192455"/>
                <a:gd name="connsiteX41" fmla="*/ 11875696 w 11875696"/>
                <a:gd name="connsiteY41" fmla="*/ 953925 h 1192455"/>
                <a:gd name="connsiteX42" fmla="*/ 10996350 w 11875696"/>
                <a:gd name="connsiteY42" fmla="*/ 1192455 h 1192455"/>
                <a:gd name="connsiteX43" fmla="*/ 10374560 w 11875696"/>
                <a:gd name="connsiteY43" fmla="*/ 1122591 h 1192455"/>
                <a:gd name="connsiteX44" fmla="*/ 10364033 w 11875696"/>
                <a:gd name="connsiteY44" fmla="*/ 1119130 h 1192455"/>
                <a:gd name="connsiteX45" fmla="*/ 10353507 w 11875696"/>
                <a:gd name="connsiteY45" fmla="*/ 1122591 h 1192455"/>
                <a:gd name="connsiteX46" fmla="*/ 9731717 w 11875696"/>
                <a:gd name="connsiteY46" fmla="*/ 1192455 h 1192455"/>
                <a:gd name="connsiteX47" fmla="*/ 9109926 w 11875696"/>
                <a:gd name="connsiteY47" fmla="*/ 1122591 h 1192455"/>
                <a:gd name="connsiteX48" fmla="*/ 9099406 w 11875696"/>
                <a:gd name="connsiteY48" fmla="*/ 1119132 h 1192455"/>
                <a:gd name="connsiteX49" fmla="*/ 9088883 w 11875696"/>
                <a:gd name="connsiteY49" fmla="*/ 1122591 h 1192455"/>
                <a:gd name="connsiteX50" fmla="*/ 8467093 w 11875696"/>
                <a:gd name="connsiteY50" fmla="*/ 1192455 h 1192455"/>
                <a:gd name="connsiteX51" fmla="*/ 7845302 w 11875696"/>
                <a:gd name="connsiteY51" fmla="*/ 1122591 h 1192455"/>
                <a:gd name="connsiteX52" fmla="*/ 7834780 w 11875696"/>
                <a:gd name="connsiteY52" fmla="*/ 1119132 h 1192455"/>
                <a:gd name="connsiteX53" fmla="*/ 7824258 w 11875696"/>
                <a:gd name="connsiteY53" fmla="*/ 1122591 h 1192455"/>
                <a:gd name="connsiteX54" fmla="*/ 7202467 w 11875696"/>
                <a:gd name="connsiteY54" fmla="*/ 1192455 h 1192455"/>
                <a:gd name="connsiteX55" fmla="*/ 6580677 w 11875696"/>
                <a:gd name="connsiteY55" fmla="*/ 1122591 h 1192455"/>
                <a:gd name="connsiteX56" fmla="*/ 6570156 w 11875696"/>
                <a:gd name="connsiteY56" fmla="*/ 1119132 h 1192455"/>
                <a:gd name="connsiteX57" fmla="*/ 6559634 w 11875696"/>
                <a:gd name="connsiteY57" fmla="*/ 1122591 h 1192455"/>
                <a:gd name="connsiteX58" fmla="*/ 5937843 w 11875696"/>
                <a:gd name="connsiteY58" fmla="*/ 1192455 h 1192455"/>
                <a:gd name="connsiteX59" fmla="*/ 5316053 w 11875696"/>
                <a:gd name="connsiteY59" fmla="*/ 1122591 h 1192455"/>
                <a:gd name="connsiteX60" fmla="*/ 5305531 w 11875696"/>
                <a:gd name="connsiteY60" fmla="*/ 1119132 h 1192455"/>
                <a:gd name="connsiteX61" fmla="*/ 5295010 w 11875696"/>
                <a:gd name="connsiteY61" fmla="*/ 1122591 h 1192455"/>
                <a:gd name="connsiteX62" fmla="*/ 4673218 w 11875696"/>
                <a:gd name="connsiteY62" fmla="*/ 1192455 h 1192455"/>
                <a:gd name="connsiteX63" fmla="*/ 4051427 w 11875696"/>
                <a:gd name="connsiteY63" fmla="*/ 1122591 h 1192455"/>
                <a:gd name="connsiteX64" fmla="*/ 4040907 w 11875696"/>
                <a:gd name="connsiteY64" fmla="*/ 1119132 h 1192455"/>
                <a:gd name="connsiteX65" fmla="*/ 4030384 w 11875696"/>
                <a:gd name="connsiteY65" fmla="*/ 1122591 h 1192455"/>
                <a:gd name="connsiteX66" fmla="*/ 3408594 w 11875696"/>
                <a:gd name="connsiteY66" fmla="*/ 1192455 h 1192455"/>
                <a:gd name="connsiteX67" fmla="*/ 2786804 w 11875696"/>
                <a:gd name="connsiteY67" fmla="*/ 1122591 h 1192455"/>
                <a:gd name="connsiteX68" fmla="*/ 2776281 w 11875696"/>
                <a:gd name="connsiteY68" fmla="*/ 1119132 h 1192455"/>
                <a:gd name="connsiteX69" fmla="*/ 2765759 w 11875696"/>
                <a:gd name="connsiteY69" fmla="*/ 1122591 h 1192455"/>
                <a:gd name="connsiteX70" fmla="*/ 2143968 w 11875696"/>
                <a:gd name="connsiteY70" fmla="*/ 1192455 h 1192455"/>
                <a:gd name="connsiteX71" fmla="*/ 1522178 w 11875696"/>
                <a:gd name="connsiteY71" fmla="*/ 1122591 h 1192455"/>
                <a:gd name="connsiteX72" fmla="*/ 1511657 w 11875696"/>
                <a:gd name="connsiteY72" fmla="*/ 1119132 h 1192455"/>
                <a:gd name="connsiteX73" fmla="*/ 1501137 w 11875696"/>
                <a:gd name="connsiteY73" fmla="*/ 1122591 h 1192455"/>
                <a:gd name="connsiteX74" fmla="*/ 879345 w 11875696"/>
                <a:gd name="connsiteY74" fmla="*/ 1192455 h 1192455"/>
                <a:gd name="connsiteX75" fmla="*/ 0 w 11875696"/>
                <a:gd name="connsiteY75" fmla="*/ 953925 h 1192455"/>
                <a:gd name="connsiteX76" fmla="*/ 257554 w 11875696"/>
                <a:gd name="connsiteY76" fmla="*/ 785260 h 1192455"/>
                <a:gd name="connsiteX77" fmla="*/ 303057 w 11875696"/>
                <a:gd name="connsiteY77" fmla="*/ 775076 h 1192455"/>
                <a:gd name="connsiteX78" fmla="*/ 257554 w 11875696"/>
                <a:gd name="connsiteY78" fmla="*/ 764892 h 1192455"/>
                <a:gd name="connsiteX79" fmla="*/ 0 w 11875696"/>
                <a:gd name="connsiteY79" fmla="*/ 596227 h 1192455"/>
                <a:gd name="connsiteX80" fmla="*/ 257554 w 11875696"/>
                <a:gd name="connsiteY80" fmla="*/ 427561 h 1192455"/>
                <a:gd name="connsiteX81" fmla="*/ 303054 w 11875696"/>
                <a:gd name="connsiteY81" fmla="*/ 417378 h 1192455"/>
                <a:gd name="connsiteX82" fmla="*/ 257554 w 11875696"/>
                <a:gd name="connsiteY82" fmla="*/ 407194 h 1192455"/>
                <a:gd name="connsiteX83" fmla="*/ 0 w 11875696"/>
                <a:gd name="connsiteY83" fmla="*/ 238529 h 1192455"/>
                <a:gd name="connsiteX84" fmla="*/ 879345 w 11875696"/>
                <a:gd name="connsiteY84" fmla="*/ 0 h 119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875696" h="1192455" fill="none" extrusionOk="0">
                  <a:moveTo>
                    <a:pt x="879345" y="0"/>
                  </a:moveTo>
                  <a:cubicBezTo>
                    <a:pt x="1126425" y="-3116"/>
                    <a:pt x="1375022" y="20241"/>
                    <a:pt x="1501135" y="69863"/>
                  </a:cubicBezTo>
                  <a:cubicBezTo>
                    <a:pt x="1505343" y="71683"/>
                    <a:pt x="1508028" y="72140"/>
                    <a:pt x="1511657" y="73322"/>
                  </a:cubicBezTo>
                  <a:cubicBezTo>
                    <a:pt x="1515399" y="72405"/>
                    <a:pt x="1517725" y="70756"/>
                    <a:pt x="1522180" y="69863"/>
                  </a:cubicBezTo>
                  <a:cubicBezTo>
                    <a:pt x="1653717" y="38358"/>
                    <a:pt x="1892588" y="19699"/>
                    <a:pt x="2143970" y="0"/>
                  </a:cubicBezTo>
                  <a:cubicBezTo>
                    <a:pt x="2405372" y="9721"/>
                    <a:pt x="2603415" y="29248"/>
                    <a:pt x="2765761" y="69863"/>
                  </a:cubicBezTo>
                  <a:cubicBezTo>
                    <a:pt x="2769889" y="71576"/>
                    <a:pt x="2771517" y="72325"/>
                    <a:pt x="2776285" y="73322"/>
                  </a:cubicBezTo>
                  <a:cubicBezTo>
                    <a:pt x="2781181" y="71354"/>
                    <a:pt x="2783791" y="71306"/>
                    <a:pt x="2786808" y="69863"/>
                  </a:cubicBezTo>
                  <a:cubicBezTo>
                    <a:pt x="2944857" y="46100"/>
                    <a:pt x="3150136" y="50975"/>
                    <a:pt x="3408598" y="0"/>
                  </a:cubicBezTo>
                  <a:cubicBezTo>
                    <a:pt x="3661545" y="9713"/>
                    <a:pt x="3882716" y="28775"/>
                    <a:pt x="4030389" y="69863"/>
                  </a:cubicBezTo>
                  <a:cubicBezTo>
                    <a:pt x="4034566" y="70682"/>
                    <a:pt x="4037698" y="71724"/>
                    <a:pt x="4040911" y="73322"/>
                  </a:cubicBezTo>
                  <a:cubicBezTo>
                    <a:pt x="4043383" y="72694"/>
                    <a:pt x="4047220" y="71623"/>
                    <a:pt x="4051433" y="69863"/>
                  </a:cubicBezTo>
                  <a:cubicBezTo>
                    <a:pt x="4207852" y="62619"/>
                    <a:pt x="4420428" y="23590"/>
                    <a:pt x="4673224" y="0"/>
                  </a:cubicBezTo>
                  <a:cubicBezTo>
                    <a:pt x="4903983" y="-7488"/>
                    <a:pt x="5140785" y="24265"/>
                    <a:pt x="5295014" y="69863"/>
                  </a:cubicBezTo>
                  <a:cubicBezTo>
                    <a:pt x="5297693" y="70334"/>
                    <a:pt x="5300597" y="71325"/>
                    <a:pt x="5305539" y="73322"/>
                  </a:cubicBezTo>
                  <a:cubicBezTo>
                    <a:pt x="5309756" y="71605"/>
                    <a:pt x="5311140" y="71653"/>
                    <a:pt x="5316061" y="69863"/>
                  </a:cubicBezTo>
                  <a:cubicBezTo>
                    <a:pt x="5466242" y="23342"/>
                    <a:pt x="5703364" y="-46454"/>
                    <a:pt x="5937852" y="0"/>
                  </a:cubicBezTo>
                  <a:cubicBezTo>
                    <a:pt x="6178129" y="16211"/>
                    <a:pt x="6410899" y="40091"/>
                    <a:pt x="6559642" y="69863"/>
                  </a:cubicBezTo>
                  <a:cubicBezTo>
                    <a:pt x="6563452" y="70613"/>
                    <a:pt x="6567198" y="72779"/>
                    <a:pt x="6570164" y="73322"/>
                  </a:cubicBezTo>
                  <a:cubicBezTo>
                    <a:pt x="6573582" y="72762"/>
                    <a:pt x="6576532" y="71397"/>
                    <a:pt x="6580687" y="69863"/>
                  </a:cubicBezTo>
                  <a:cubicBezTo>
                    <a:pt x="6771441" y="46428"/>
                    <a:pt x="6959701" y="-18350"/>
                    <a:pt x="7202477" y="0"/>
                  </a:cubicBezTo>
                  <a:cubicBezTo>
                    <a:pt x="7427937" y="34852"/>
                    <a:pt x="7663781" y="22452"/>
                    <a:pt x="7824268" y="69863"/>
                  </a:cubicBezTo>
                  <a:cubicBezTo>
                    <a:pt x="7826813" y="71045"/>
                    <a:pt x="7829659" y="72166"/>
                    <a:pt x="7834790" y="73322"/>
                  </a:cubicBezTo>
                  <a:cubicBezTo>
                    <a:pt x="7838418" y="71762"/>
                    <a:pt x="7841928" y="71062"/>
                    <a:pt x="7845313" y="69863"/>
                  </a:cubicBezTo>
                  <a:cubicBezTo>
                    <a:pt x="8009788" y="15998"/>
                    <a:pt x="8251672" y="-5672"/>
                    <a:pt x="8467103" y="0"/>
                  </a:cubicBezTo>
                  <a:cubicBezTo>
                    <a:pt x="8716518" y="-32685"/>
                    <a:pt x="8950506" y="4143"/>
                    <a:pt x="9088894" y="69863"/>
                  </a:cubicBezTo>
                  <a:cubicBezTo>
                    <a:pt x="9092485" y="71069"/>
                    <a:pt x="9096880" y="72725"/>
                    <a:pt x="9099414" y="73322"/>
                  </a:cubicBezTo>
                  <a:cubicBezTo>
                    <a:pt x="9104158" y="71531"/>
                    <a:pt x="9107106" y="71073"/>
                    <a:pt x="9109936" y="69863"/>
                  </a:cubicBezTo>
                  <a:cubicBezTo>
                    <a:pt x="9253058" y="21412"/>
                    <a:pt x="9509457" y="-19026"/>
                    <a:pt x="9731727" y="0"/>
                  </a:cubicBezTo>
                  <a:cubicBezTo>
                    <a:pt x="9973105" y="6125"/>
                    <a:pt x="10196109" y="18427"/>
                    <a:pt x="10353517" y="69863"/>
                  </a:cubicBezTo>
                  <a:cubicBezTo>
                    <a:pt x="10355976" y="71220"/>
                    <a:pt x="10361702" y="72190"/>
                    <a:pt x="10364040" y="73322"/>
                  </a:cubicBezTo>
                  <a:cubicBezTo>
                    <a:pt x="10367129" y="72079"/>
                    <a:pt x="10371734" y="70910"/>
                    <a:pt x="10374560" y="69863"/>
                  </a:cubicBezTo>
                  <a:cubicBezTo>
                    <a:pt x="10526900" y="-1696"/>
                    <a:pt x="10756011" y="32364"/>
                    <a:pt x="10996350" y="0"/>
                  </a:cubicBezTo>
                  <a:cubicBezTo>
                    <a:pt x="11494350" y="-10280"/>
                    <a:pt x="11892099" y="93877"/>
                    <a:pt x="11875696" y="238529"/>
                  </a:cubicBezTo>
                  <a:cubicBezTo>
                    <a:pt x="11891177" y="308842"/>
                    <a:pt x="11780840" y="382413"/>
                    <a:pt x="11618141" y="407194"/>
                  </a:cubicBezTo>
                  <a:cubicBezTo>
                    <a:pt x="11602599" y="409629"/>
                    <a:pt x="11590938" y="413820"/>
                    <a:pt x="11572641" y="417378"/>
                  </a:cubicBezTo>
                  <a:cubicBezTo>
                    <a:pt x="11593035" y="422567"/>
                    <a:pt x="11598314" y="421610"/>
                    <a:pt x="11618141" y="427561"/>
                  </a:cubicBezTo>
                  <a:cubicBezTo>
                    <a:pt x="11777997" y="476384"/>
                    <a:pt x="11878148" y="529438"/>
                    <a:pt x="11875696" y="596227"/>
                  </a:cubicBezTo>
                  <a:cubicBezTo>
                    <a:pt x="11861154" y="685622"/>
                    <a:pt x="11792250" y="718199"/>
                    <a:pt x="11618141" y="764892"/>
                  </a:cubicBezTo>
                  <a:cubicBezTo>
                    <a:pt x="11600393" y="769248"/>
                    <a:pt x="11594944" y="769035"/>
                    <a:pt x="11572638" y="775076"/>
                  </a:cubicBezTo>
                  <a:cubicBezTo>
                    <a:pt x="11589607" y="777571"/>
                    <a:pt x="11605326" y="782146"/>
                    <a:pt x="11618141" y="785260"/>
                  </a:cubicBezTo>
                  <a:cubicBezTo>
                    <a:pt x="11770349" y="829599"/>
                    <a:pt x="11871859" y="882075"/>
                    <a:pt x="11875696" y="953925"/>
                  </a:cubicBezTo>
                  <a:cubicBezTo>
                    <a:pt x="11934468" y="1048841"/>
                    <a:pt x="11462368" y="1271412"/>
                    <a:pt x="10996350" y="1192455"/>
                  </a:cubicBezTo>
                  <a:cubicBezTo>
                    <a:pt x="10763419" y="1175049"/>
                    <a:pt x="10551452" y="1137399"/>
                    <a:pt x="10374560" y="1122591"/>
                  </a:cubicBezTo>
                  <a:cubicBezTo>
                    <a:pt x="10369565" y="1121392"/>
                    <a:pt x="10366386" y="1120166"/>
                    <a:pt x="10364033" y="1119130"/>
                  </a:cubicBezTo>
                  <a:cubicBezTo>
                    <a:pt x="10359686" y="1120655"/>
                    <a:pt x="10355803" y="1121564"/>
                    <a:pt x="10353507" y="1122591"/>
                  </a:cubicBezTo>
                  <a:cubicBezTo>
                    <a:pt x="10183938" y="1160303"/>
                    <a:pt x="9965610" y="1190915"/>
                    <a:pt x="9731717" y="1192455"/>
                  </a:cubicBezTo>
                  <a:cubicBezTo>
                    <a:pt x="9516341" y="1218693"/>
                    <a:pt x="9254283" y="1164759"/>
                    <a:pt x="9109926" y="1122591"/>
                  </a:cubicBezTo>
                  <a:cubicBezTo>
                    <a:pt x="9105074" y="1121392"/>
                    <a:pt x="9101596" y="1120432"/>
                    <a:pt x="9099406" y="1119132"/>
                  </a:cubicBezTo>
                  <a:cubicBezTo>
                    <a:pt x="9097009" y="1119974"/>
                    <a:pt x="9094212" y="1121399"/>
                    <a:pt x="9088883" y="1122591"/>
                  </a:cubicBezTo>
                  <a:cubicBezTo>
                    <a:pt x="8909617" y="1178713"/>
                    <a:pt x="8713235" y="1205873"/>
                    <a:pt x="8467093" y="1192455"/>
                  </a:cubicBezTo>
                  <a:cubicBezTo>
                    <a:pt x="8234072" y="1184723"/>
                    <a:pt x="7992052" y="1163679"/>
                    <a:pt x="7845302" y="1122591"/>
                  </a:cubicBezTo>
                  <a:cubicBezTo>
                    <a:pt x="7841180" y="1121597"/>
                    <a:pt x="7837520" y="1120433"/>
                    <a:pt x="7834780" y="1119132"/>
                  </a:cubicBezTo>
                  <a:cubicBezTo>
                    <a:pt x="7829919" y="1120581"/>
                    <a:pt x="7827018" y="1121923"/>
                    <a:pt x="7824258" y="1122591"/>
                  </a:cubicBezTo>
                  <a:cubicBezTo>
                    <a:pt x="7676558" y="1145714"/>
                    <a:pt x="7418565" y="1161607"/>
                    <a:pt x="7202467" y="1192455"/>
                  </a:cubicBezTo>
                  <a:cubicBezTo>
                    <a:pt x="6953394" y="1190240"/>
                    <a:pt x="6731351" y="1175062"/>
                    <a:pt x="6580677" y="1122591"/>
                  </a:cubicBezTo>
                  <a:cubicBezTo>
                    <a:pt x="6578026" y="1122210"/>
                    <a:pt x="6573100" y="1120174"/>
                    <a:pt x="6570156" y="1119132"/>
                  </a:cubicBezTo>
                  <a:cubicBezTo>
                    <a:pt x="6566748" y="1120059"/>
                    <a:pt x="6562797" y="1121343"/>
                    <a:pt x="6559634" y="1122591"/>
                  </a:cubicBezTo>
                  <a:cubicBezTo>
                    <a:pt x="6374749" y="1185503"/>
                    <a:pt x="6134744" y="1195668"/>
                    <a:pt x="5937843" y="1192455"/>
                  </a:cubicBezTo>
                  <a:cubicBezTo>
                    <a:pt x="5709505" y="1228438"/>
                    <a:pt x="5491790" y="1175413"/>
                    <a:pt x="5316053" y="1122591"/>
                  </a:cubicBezTo>
                  <a:cubicBezTo>
                    <a:pt x="5313627" y="1121284"/>
                    <a:pt x="5309318" y="1120750"/>
                    <a:pt x="5305531" y="1119132"/>
                  </a:cubicBezTo>
                  <a:cubicBezTo>
                    <a:pt x="5302091" y="1120007"/>
                    <a:pt x="5299078" y="1121547"/>
                    <a:pt x="5295010" y="1122591"/>
                  </a:cubicBezTo>
                  <a:cubicBezTo>
                    <a:pt x="5152731" y="1200187"/>
                    <a:pt x="4911753" y="1195463"/>
                    <a:pt x="4673218" y="1192455"/>
                  </a:cubicBezTo>
                  <a:cubicBezTo>
                    <a:pt x="4416213" y="1205819"/>
                    <a:pt x="4209348" y="1177521"/>
                    <a:pt x="4051427" y="1122591"/>
                  </a:cubicBezTo>
                  <a:cubicBezTo>
                    <a:pt x="4048775" y="1121769"/>
                    <a:pt x="4044517" y="1120723"/>
                    <a:pt x="4040907" y="1119132"/>
                  </a:cubicBezTo>
                  <a:cubicBezTo>
                    <a:pt x="4037049" y="1120356"/>
                    <a:pt x="4034157" y="1121457"/>
                    <a:pt x="4030384" y="1122591"/>
                  </a:cubicBezTo>
                  <a:cubicBezTo>
                    <a:pt x="3875626" y="1183394"/>
                    <a:pt x="3604640" y="1197733"/>
                    <a:pt x="3408594" y="1192455"/>
                  </a:cubicBezTo>
                  <a:cubicBezTo>
                    <a:pt x="3136662" y="1212466"/>
                    <a:pt x="2928838" y="1166680"/>
                    <a:pt x="2786804" y="1122591"/>
                  </a:cubicBezTo>
                  <a:cubicBezTo>
                    <a:pt x="2781895" y="1120913"/>
                    <a:pt x="2780842" y="1120329"/>
                    <a:pt x="2776281" y="1119132"/>
                  </a:cubicBezTo>
                  <a:cubicBezTo>
                    <a:pt x="2773726" y="1120441"/>
                    <a:pt x="2768909" y="1121015"/>
                    <a:pt x="2765759" y="1122591"/>
                  </a:cubicBezTo>
                  <a:cubicBezTo>
                    <a:pt x="2576297" y="1135998"/>
                    <a:pt x="2383596" y="1198378"/>
                    <a:pt x="2143968" y="1192455"/>
                  </a:cubicBezTo>
                  <a:cubicBezTo>
                    <a:pt x="1870743" y="1200284"/>
                    <a:pt x="1665198" y="1163090"/>
                    <a:pt x="1522178" y="1122591"/>
                  </a:cubicBezTo>
                  <a:cubicBezTo>
                    <a:pt x="1519814" y="1121936"/>
                    <a:pt x="1515143" y="1120333"/>
                    <a:pt x="1511657" y="1119132"/>
                  </a:cubicBezTo>
                  <a:cubicBezTo>
                    <a:pt x="1509047" y="1120026"/>
                    <a:pt x="1503818" y="1121479"/>
                    <a:pt x="1501137" y="1122591"/>
                  </a:cubicBezTo>
                  <a:cubicBezTo>
                    <a:pt x="1341411" y="1185023"/>
                    <a:pt x="1114722" y="1147760"/>
                    <a:pt x="879345" y="1192455"/>
                  </a:cubicBezTo>
                  <a:cubicBezTo>
                    <a:pt x="407430" y="1205345"/>
                    <a:pt x="-1035" y="1114863"/>
                    <a:pt x="0" y="953925"/>
                  </a:cubicBezTo>
                  <a:cubicBezTo>
                    <a:pt x="-6681" y="877726"/>
                    <a:pt x="115481" y="810934"/>
                    <a:pt x="257554" y="785260"/>
                  </a:cubicBezTo>
                  <a:cubicBezTo>
                    <a:pt x="269240" y="780871"/>
                    <a:pt x="292579" y="775508"/>
                    <a:pt x="303057" y="775076"/>
                  </a:cubicBezTo>
                  <a:cubicBezTo>
                    <a:pt x="289701" y="772974"/>
                    <a:pt x="279454" y="770447"/>
                    <a:pt x="257554" y="764892"/>
                  </a:cubicBezTo>
                  <a:cubicBezTo>
                    <a:pt x="102375" y="724002"/>
                    <a:pt x="13059" y="662765"/>
                    <a:pt x="0" y="596227"/>
                  </a:cubicBezTo>
                  <a:cubicBezTo>
                    <a:pt x="-2951" y="534910"/>
                    <a:pt x="95657" y="471436"/>
                    <a:pt x="257554" y="427561"/>
                  </a:cubicBezTo>
                  <a:cubicBezTo>
                    <a:pt x="270927" y="425870"/>
                    <a:pt x="283409" y="419787"/>
                    <a:pt x="303054" y="417378"/>
                  </a:cubicBezTo>
                  <a:cubicBezTo>
                    <a:pt x="281444" y="412646"/>
                    <a:pt x="276365" y="413119"/>
                    <a:pt x="257554" y="407194"/>
                  </a:cubicBezTo>
                  <a:cubicBezTo>
                    <a:pt x="91364" y="359219"/>
                    <a:pt x="-12310" y="299859"/>
                    <a:pt x="0" y="238529"/>
                  </a:cubicBezTo>
                  <a:cubicBezTo>
                    <a:pt x="-28785" y="125541"/>
                    <a:pt x="359408" y="-81787"/>
                    <a:pt x="879345" y="0"/>
                  </a:cubicBezTo>
                  <a:close/>
                </a:path>
                <a:path w="11875696" h="1192455" stroke="0" extrusionOk="0">
                  <a:moveTo>
                    <a:pt x="879345" y="0"/>
                  </a:moveTo>
                  <a:cubicBezTo>
                    <a:pt x="1127614" y="-7875"/>
                    <a:pt x="1335939" y="36961"/>
                    <a:pt x="1501135" y="69863"/>
                  </a:cubicBezTo>
                  <a:cubicBezTo>
                    <a:pt x="1504456" y="71363"/>
                    <a:pt x="1507979" y="72510"/>
                    <a:pt x="1511657" y="73322"/>
                  </a:cubicBezTo>
                  <a:cubicBezTo>
                    <a:pt x="1514782" y="72613"/>
                    <a:pt x="1520021" y="70734"/>
                    <a:pt x="1522180" y="69863"/>
                  </a:cubicBezTo>
                  <a:cubicBezTo>
                    <a:pt x="1696032" y="-1413"/>
                    <a:pt x="1944752" y="6129"/>
                    <a:pt x="2143970" y="0"/>
                  </a:cubicBezTo>
                  <a:cubicBezTo>
                    <a:pt x="2375866" y="-17382"/>
                    <a:pt x="2586532" y="37067"/>
                    <a:pt x="2765761" y="69863"/>
                  </a:cubicBezTo>
                  <a:cubicBezTo>
                    <a:pt x="2769758" y="71724"/>
                    <a:pt x="2771617" y="72298"/>
                    <a:pt x="2776285" y="73322"/>
                  </a:cubicBezTo>
                  <a:cubicBezTo>
                    <a:pt x="2781460" y="71582"/>
                    <a:pt x="2784354" y="70378"/>
                    <a:pt x="2786808" y="69863"/>
                  </a:cubicBezTo>
                  <a:cubicBezTo>
                    <a:pt x="2969734" y="41884"/>
                    <a:pt x="3174641" y="-3016"/>
                    <a:pt x="3408598" y="0"/>
                  </a:cubicBezTo>
                  <a:cubicBezTo>
                    <a:pt x="3639219" y="7959"/>
                    <a:pt x="3846872" y="18057"/>
                    <a:pt x="4030389" y="69863"/>
                  </a:cubicBezTo>
                  <a:cubicBezTo>
                    <a:pt x="4033070" y="70838"/>
                    <a:pt x="4037818" y="72179"/>
                    <a:pt x="4040911" y="73322"/>
                  </a:cubicBezTo>
                  <a:cubicBezTo>
                    <a:pt x="4045252" y="71704"/>
                    <a:pt x="4046659" y="71051"/>
                    <a:pt x="4051433" y="69863"/>
                  </a:cubicBezTo>
                  <a:cubicBezTo>
                    <a:pt x="4210073" y="34508"/>
                    <a:pt x="4415753" y="16577"/>
                    <a:pt x="4673224" y="0"/>
                  </a:cubicBezTo>
                  <a:cubicBezTo>
                    <a:pt x="4910887" y="-13366"/>
                    <a:pt x="5139909" y="30312"/>
                    <a:pt x="5295014" y="69863"/>
                  </a:cubicBezTo>
                  <a:cubicBezTo>
                    <a:pt x="5300021" y="71124"/>
                    <a:pt x="5302417" y="72877"/>
                    <a:pt x="5305539" y="73322"/>
                  </a:cubicBezTo>
                  <a:cubicBezTo>
                    <a:pt x="5308399" y="72770"/>
                    <a:pt x="5311705" y="70742"/>
                    <a:pt x="5316061" y="69863"/>
                  </a:cubicBezTo>
                  <a:cubicBezTo>
                    <a:pt x="5472750" y="22294"/>
                    <a:pt x="5665448" y="-8271"/>
                    <a:pt x="5937852" y="0"/>
                  </a:cubicBezTo>
                  <a:cubicBezTo>
                    <a:pt x="6156447" y="19653"/>
                    <a:pt x="6408811" y="38161"/>
                    <a:pt x="6559642" y="69863"/>
                  </a:cubicBezTo>
                  <a:cubicBezTo>
                    <a:pt x="6563525" y="71212"/>
                    <a:pt x="6565967" y="71478"/>
                    <a:pt x="6570164" y="73322"/>
                  </a:cubicBezTo>
                  <a:cubicBezTo>
                    <a:pt x="6573092" y="72600"/>
                    <a:pt x="6576199" y="71394"/>
                    <a:pt x="6580687" y="69863"/>
                  </a:cubicBezTo>
                  <a:cubicBezTo>
                    <a:pt x="6740329" y="55314"/>
                    <a:pt x="6937002" y="-9082"/>
                    <a:pt x="7202477" y="0"/>
                  </a:cubicBezTo>
                  <a:cubicBezTo>
                    <a:pt x="7453915" y="-14937"/>
                    <a:pt x="7680969" y="47401"/>
                    <a:pt x="7824268" y="69863"/>
                  </a:cubicBezTo>
                  <a:cubicBezTo>
                    <a:pt x="7827514" y="70782"/>
                    <a:pt x="7831262" y="72024"/>
                    <a:pt x="7834790" y="73322"/>
                  </a:cubicBezTo>
                  <a:cubicBezTo>
                    <a:pt x="7838638" y="71848"/>
                    <a:pt x="7840366" y="72054"/>
                    <a:pt x="7845313" y="69863"/>
                  </a:cubicBezTo>
                  <a:cubicBezTo>
                    <a:pt x="7990671" y="42582"/>
                    <a:pt x="8229638" y="-42846"/>
                    <a:pt x="8467103" y="0"/>
                  </a:cubicBezTo>
                  <a:cubicBezTo>
                    <a:pt x="8714702" y="-227"/>
                    <a:pt x="8953188" y="33524"/>
                    <a:pt x="9088894" y="69863"/>
                  </a:cubicBezTo>
                  <a:cubicBezTo>
                    <a:pt x="9093597" y="71835"/>
                    <a:pt x="9097009" y="73036"/>
                    <a:pt x="9099414" y="73322"/>
                  </a:cubicBezTo>
                  <a:cubicBezTo>
                    <a:pt x="9104078" y="71723"/>
                    <a:pt x="9105271" y="71692"/>
                    <a:pt x="9109936" y="69863"/>
                  </a:cubicBezTo>
                  <a:cubicBezTo>
                    <a:pt x="9275791" y="28955"/>
                    <a:pt x="9448082" y="-23841"/>
                    <a:pt x="9731727" y="0"/>
                  </a:cubicBezTo>
                  <a:cubicBezTo>
                    <a:pt x="9995427" y="-10755"/>
                    <a:pt x="10198741" y="9373"/>
                    <a:pt x="10353517" y="69863"/>
                  </a:cubicBezTo>
                  <a:cubicBezTo>
                    <a:pt x="10356199" y="70283"/>
                    <a:pt x="10361200" y="72830"/>
                    <a:pt x="10364040" y="73322"/>
                  </a:cubicBezTo>
                  <a:cubicBezTo>
                    <a:pt x="10367101" y="72468"/>
                    <a:pt x="10370886" y="71489"/>
                    <a:pt x="10374560" y="69863"/>
                  </a:cubicBezTo>
                  <a:cubicBezTo>
                    <a:pt x="10555494" y="23594"/>
                    <a:pt x="10739244" y="7246"/>
                    <a:pt x="10996350" y="0"/>
                  </a:cubicBezTo>
                  <a:cubicBezTo>
                    <a:pt x="11481776" y="26319"/>
                    <a:pt x="11884674" y="90752"/>
                    <a:pt x="11875696" y="238529"/>
                  </a:cubicBezTo>
                  <a:cubicBezTo>
                    <a:pt x="11874085" y="299867"/>
                    <a:pt x="11763404" y="343290"/>
                    <a:pt x="11618141" y="407194"/>
                  </a:cubicBezTo>
                  <a:cubicBezTo>
                    <a:pt x="11601862" y="409475"/>
                    <a:pt x="11593396" y="414232"/>
                    <a:pt x="11572641" y="417378"/>
                  </a:cubicBezTo>
                  <a:cubicBezTo>
                    <a:pt x="11593671" y="422698"/>
                    <a:pt x="11597423" y="423122"/>
                    <a:pt x="11618141" y="427561"/>
                  </a:cubicBezTo>
                  <a:cubicBezTo>
                    <a:pt x="11791272" y="475178"/>
                    <a:pt x="11880443" y="539806"/>
                    <a:pt x="11875696" y="596227"/>
                  </a:cubicBezTo>
                  <a:cubicBezTo>
                    <a:pt x="11867025" y="650202"/>
                    <a:pt x="11779983" y="742606"/>
                    <a:pt x="11618141" y="764892"/>
                  </a:cubicBezTo>
                  <a:cubicBezTo>
                    <a:pt x="11598244" y="770977"/>
                    <a:pt x="11592165" y="772367"/>
                    <a:pt x="11572638" y="775076"/>
                  </a:cubicBezTo>
                  <a:cubicBezTo>
                    <a:pt x="11584641" y="779749"/>
                    <a:pt x="11598617" y="778600"/>
                    <a:pt x="11618141" y="785260"/>
                  </a:cubicBezTo>
                  <a:cubicBezTo>
                    <a:pt x="11775661" y="826458"/>
                    <a:pt x="11862910" y="881177"/>
                    <a:pt x="11875696" y="953925"/>
                  </a:cubicBezTo>
                  <a:cubicBezTo>
                    <a:pt x="11891038" y="1057798"/>
                    <a:pt x="11450017" y="1255091"/>
                    <a:pt x="10996350" y="1192455"/>
                  </a:cubicBezTo>
                  <a:cubicBezTo>
                    <a:pt x="10761938" y="1158510"/>
                    <a:pt x="10556073" y="1184514"/>
                    <a:pt x="10374560" y="1122591"/>
                  </a:cubicBezTo>
                  <a:cubicBezTo>
                    <a:pt x="10369462" y="1121357"/>
                    <a:pt x="10366517" y="1119821"/>
                    <a:pt x="10364033" y="1119130"/>
                  </a:cubicBezTo>
                  <a:cubicBezTo>
                    <a:pt x="10358801" y="1120467"/>
                    <a:pt x="10358642" y="1121197"/>
                    <a:pt x="10353507" y="1122591"/>
                  </a:cubicBezTo>
                  <a:cubicBezTo>
                    <a:pt x="10199125" y="1184649"/>
                    <a:pt x="10001881" y="1238610"/>
                    <a:pt x="9731717" y="1192455"/>
                  </a:cubicBezTo>
                  <a:cubicBezTo>
                    <a:pt x="9480706" y="1216069"/>
                    <a:pt x="9248583" y="1195910"/>
                    <a:pt x="9109926" y="1122591"/>
                  </a:cubicBezTo>
                  <a:cubicBezTo>
                    <a:pt x="9105401" y="1120643"/>
                    <a:pt x="9102796" y="1120558"/>
                    <a:pt x="9099406" y="1119132"/>
                  </a:cubicBezTo>
                  <a:cubicBezTo>
                    <a:pt x="9095043" y="1120202"/>
                    <a:pt x="9094103" y="1121257"/>
                    <a:pt x="9088883" y="1122591"/>
                  </a:cubicBezTo>
                  <a:cubicBezTo>
                    <a:pt x="8947136" y="1138989"/>
                    <a:pt x="8740837" y="1180517"/>
                    <a:pt x="8467093" y="1192455"/>
                  </a:cubicBezTo>
                  <a:cubicBezTo>
                    <a:pt x="8233829" y="1188830"/>
                    <a:pt x="8005711" y="1156596"/>
                    <a:pt x="7845302" y="1122591"/>
                  </a:cubicBezTo>
                  <a:cubicBezTo>
                    <a:pt x="7841857" y="1121278"/>
                    <a:pt x="7837051" y="1119735"/>
                    <a:pt x="7834780" y="1119132"/>
                  </a:cubicBezTo>
                  <a:cubicBezTo>
                    <a:pt x="7831011" y="1120512"/>
                    <a:pt x="7828801" y="1120814"/>
                    <a:pt x="7824258" y="1122591"/>
                  </a:cubicBezTo>
                  <a:cubicBezTo>
                    <a:pt x="7685201" y="1164209"/>
                    <a:pt x="7438020" y="1192942"/>
                    <a:pt x="7202467" y="1192455"/>
                  </a:cubicBezTo>
                  <a:cubicBezTo>
                    <a:pt x="6931401" y="1218177"/>
                    <a:pt x="6741753" y="1156423"/>
                    <a:pt x="6580677" y="1122591"/>
                  </a:cubicBezTo>
                  <a:cubicBezTo>
                    <a:pt x="6576372" y="1120720"/>
                    <a:pt x="6574451" y="1120252"/>
                    <a:pt x="6570156" y="1119132"/>
                  </a:cubicBezTo>
                  <a:cubicBezTo>
                    <a:pt x="6567402" y="1120410"/>
                    <a:pt x="6562671" y="1121560"/>
                    <a:pt x="6559634" y="1122591"/>
                  </a:cubicBezTo>
                  <a:cubicBezTo>
                    <a:pt x="6416073" y="1142106"/>
                    <a:pt x="6210584" y="1167983"/>
                    <a:pt x="5937843" y="1192455"/>
                  </a:cubicBezTo>
                  <a:cubicBezTo>
                    <a:pt x="5722979" y="1212341"/>
                    <a:pt x="5485210" y="1177523"/>
                    <a:pt x="5316053" y="1122591"/>
                  </a:cubicBezTo>
                  <a:cubicBezTo>
                    <a:pt x="5311199" y="1121368"/>
                    <a:pt x="5308698" y="1120375"/>
                    <a:pt x="5305531" y="1119132"/>
                  </a:cubicBezTo>
                  <a:cubicBezTo>
                    <a:pt x="5300403" y="1121266"/>
                    <a:pt x="5298349" y="1121867"/>
                    <a:pt x="5295010" y="1122591"/>
                  </a:cubicBezTo>
                  <a:cubicBezTo>
                    <a:pt x="5154125" y="1195286"/>
                    <a:pt x="4906854" y="1181306"/>
                    <a:pt x="4673218" y="1192455"/>
                  </a:cubicBezTo>
                  <a:cubicBezTo>
                    <a:pt x="4433317" y="1198118"/>
                    <a:pt x="4196046" y="1165685"/>
                    <a:pt x="4051427" y="1122591"/>
                  </a:cubicBezTo>
                  <a:cubicBezTo>
                    <a:pt x="4049023" y="1122031"/>
                    <a:pt x="4043885" y="1120041"/>
                    <a:pt x="4040907" y="1119132"/>
                  </a:cubicBezTo>
                  <a:cubicBezTo>
                    <a:pt x="4036809" y="1120813"/>
                    <a:pt x="4034310" y="1120993"/>
                    <a:pt x="4030384" y="1122591"/>
                  </a:cubicBezTo>
                  <a:cubicBezTo>
                    <a:pt x="3866577" y="1155816"/>
                    <a:pt x="3641989" y="1194819"/>
                    <a:pt x="3408594" y="1192455"/>
                  </a:cubicBezTo>
                  <a:cubicBezTo>
                    <a:pt x="3185954" y="1203940"/>
                    <a:pt x="2915180" y="1175024"/>
                    <a:pt x="2786804" y="1122591"/>
                  </a:cubicBezTo>
                  <a:cubicBezTo>
                    <a:pt x="2784427" y="1121789"/>
                    <a:pt x="2781061" y="1120763"/>
                    <a:pt x="2776281" y="1119132"/>
                  </a:cubicBezTo>
                  <a:cubicBezTo>
                    <a:pt x="2772128" y="1120947"/>
                    <a:pt x="2768633" y="1121338"/>
                    <a:pt x="2765759" y="1122591"/>
                  </a:cubicBezTo>
                  <a:cubicBezTo>
                    <a:pt x="2647570" y="1170195"/>
                    <a:pt x="2344689" y="1179499"/>
                    <a:pt x="2143968" y="1192455"/>
                  </a:cubicBezTo>
                  <a:cubicBezTo>
                    <a:pt x="1905502" y="1218210"/>
                    <a:pt x="1675799" y="1141128"/>
                    <a:pt x="1522178" y="1122591"/>
                  </a:cubicBezTo>
                  <a:cubicBezTo>
                    <a:pt x="1519597" y="1121770"/>
                    <a:pt x="1514842" y="1120110"/>
                    <a:pt x="1511657" y="1119132"/>
                  </a:cubicBezTo>
                  <a:cubicBezTo>
                    <a:pt x="1508258" y="1120335"/>
                    <a:pt x="1504462" y="1121076"/>
                    <a:pt x="1501137" y="1122591"/>
                  </a:cubicBezTo>
                  <a:cubicBezTo>
                    <a:pt x="1339196" y="1178000"/>
                    <a:pt x="1146459" y="1184645"/>
                    <a:pt x="879345" y="1192455"/>
                  </a:cubicBezTo>
                  <a:cubicBezTo>
                    <a:pt x="412771" y="1219202"/>
                    <a:pt x="19899" y="1099184"/>
                    <a:pt x="0" y="953925"/>
                  </a:cubicBezTo>
                  <a:cubicBezTo>
                    <a:pt x="-2663" y="888698"/>
                    <a:pt x="113363" y="826336"/>
                    <a:pt x="257554" y="785260"/>
                  </a:cubicBezTo>
                  <a:cubicBezTo>
                    <a:pt x="269385" y="783056"/>
                    <a:pt x="292459" y="779462"/>
                    <a:pt x="303057" y="775076"/>
                  </a:cubicBezTo>
                  <a:cubicBezTo>
                    <a:pt x="292401" y="770423"/>
                    <a:pt x="268269" y="768210"/>
                    <a:pt x="257554" y="764892"/>
                  </a:cubicBezTo>
                  <a:cubicBezTo>
                    <a:pt x="97990" y="719481"/>
                    <a:pt x="-4823" y="661299"/>
                    <a:pt x="0" y="596227"/>
                  </a:cubicBezTo>
                  <a:cubicBezTo>
                    <a:pt x="-2180" y="519412"/>
                    <a:pt x="120798" y="469086"/>
                    <a:pt x="257554" y="427561"/>
                  </a:cubicBezTo>
                  <a:cubicBezTo>
                    <a:pt x="271986" y="422161"/>
                    <a:pt x="286897" y="420676"/>
                    <a:pt x="303054" y="417378"/>
                  </a:cubicBezTo>
                  <a:cubicBezTo>
                    <a:pt x="282075" y="413428"/>
                    <a:pt x="270507" y="410377"/>
                    <a:pt x="257554" y="407194"/>
                  </a:cubicBezTo>
                  <a:cubicBezTo>
                    <a:pt x="99179" y="356420"/>
                    <a:pt x="4704" y="292570"/>
                    <a:pt x="0" y="238529"/>
                  </a:cubicBezTo>
                  <a:cubicBezTo>
                    <a:pt x="9080" y="114973"/>
                    <a:pt x="423951" y="-7786"/>
                    <a:pt x="879345"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rgbClr val="70AD47">
                    <a:lumMod val="50000"/>
                  </a:srgbClr>
                </a:solidFill>
                <a:latin typeface="思源黑体 CN Bold" panose="020B0800000000000000" pitchFamily="34" charset="-122"/>
                <a:ea typeface="思源黑体 CN Bold" panose="020B0800000000000000" pitchFamily="34" charset="-122"/>
              </a:endParaRPr>
            </a:p>
          </p:txBody>
        </p:sp>
        <p:sp>
          <p:nvSpPr>
            <p:cNvPr id="3" name="文本框 44">
              <a:extLst>
                <a:ext uri="{FF2B5EF4-FFF2-40B4-BE49-F238E27FC236}">
                  <a16:creationId xmlns:a16="http://schemas.microsoft.com/office/drawing/2014/main" id="{750ECC70-A5C7-C2C8-6CAF-ED06BA188540}"/>
                </a:ext>
              </a:extLst>
            </p:cNvPr>
            <p:cNvSpPr txBox="1"/>
            <p:nvPr/>
          </p:nvSpPr>
          <p:spPr>
            <a:xfrm>
              <a:off x="79076" y="481565"/>
              <a:ext cx="12033848" cy="630942"/>
            </a:xfrm>
            <a:prstGeom prst="rect">
              <a:avLst/>
            </a:prstGeom>
            <a:noFill/>
          </p:spPr>
          <p:txBody>
            <a:bodyPr wrap="square" rtlCol="0">
              <a:spAutoFit/>
            </a:bodyPr>
            <a:lstStyle/>
            <a:p>
              <a:pPr algn="ctr"/>
              <a:r>
                <a:rPr lang="en-US" altLang="zh-CN" sz="3500" b="1">
                  <a:solidFill>
                    <a:srgbClr val="70AD47">
                      <a:lumMod val="50000"/>
                    </a:srgbClr>
                  </a:solidFill>
                  <a:latin typeface="UTM Avo" panose="02040603050506020204" pitchFamily="18" charset="0"/>
                  <a:ea typeface="字魂20号-石头体" panose="00000500000000000000" pitchFamily="2" charset="-122"/>
                  <a:cs typeface="Calibri" panose="020F0502020204030204" pitchFamily="34" charset="0"/>
                </a:rPr>
                <a:t>a. Hỏi - đáp về các nhân vật trong câu chuyện trên</a:t>
              </a:r>
              <a:endParaRPr lang="zh-CN" altLang="en-US" sz="3500" b="1" dirty="0">
                <a:solidFill>
                  <a:srgbClr val="70AD47">
                    <a:lumMod val="50000"/>
                  </a:srgbClr>
                </a:solidFill>
                <a:latin typeface="UTM Avo" panose="02040603050506020204" pitchFamily="18" charset="0"/>
                <a:ea typeface="字魂20号-石头体" panose="00000500000000000000" pitchFamily="2" charset="-122"/>
                <a:cs typeface="Calibri" panose="020F0502020204030204" pitchFamily="34" charset="0"/>
              </a:endParaRPr>
            </a:p>
          </p:txBody>
        </p:sp>
      </p:grpSp>
      <p:sp>
        <p:nvSpPr>
          <p:cNvPr id="4" name="Google Shape;470;p34">
            <a:extLst>
              <a:ext uri="{FF2B5EF4-FFF2-40B4-BE49-F238E27FC236}">
                <a16:creationId xmlns:a16="http://schemas.microsoft.com/office/drawing/2014/main" id="{0B983402-DBC9-2AB7-A865-7D4A2E8726C3}"/>
              </a:ext>
            </a:extLst>
          </p:cNvPr>
          <p:cNvSpPr txBox="1">
            <a:spLocks/>
          </p:cNvSpPr>
          <p:nvPr/>
        </p:nvSpPr>
        <p:spPr>
          <a:xfrm>
            <a:off x="194874" y="1242948"/>
            <a:ext cx="11997126" cy="1993105"/>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nl-NL" sz="4000" b="1" kern="0" dirty="0">
                <a:solidFill>
                  <a:srgbClr val="CA3659"/>
                </a:solidFill>
                <a:latin typeface="UTM Aristote" panose="02040603050506020204" pitchFamily="18" charset="0"/>
                <a:ea typeface="Times New Roman" panose="02020603050405020304" pitchFamily="18" charset="0"/>
              </a:rPr>
              <a:t>Mẫu:</a:t>
            </a:r>
          </a:p>
          <a:p>
            <a:pPr marL="571500" indent="-571500" algn="just" defTabSz="1219170">
              <a:buFontTx/>
              <a:buChar char="-"/>
              <a:defRPr/>
            </a:pPr>
            <a:r>
              <a:rPr lang="nl-NL" sz="3200" b="1" kern="0" dirty="0">
                <a:solidFill>
                  <a:srgbClr val="002060"/>
                </a:solidFill>
                <a:latin typeface="UTM Avo" panose="02040603050506020204" pitchFamily="18" charset="0"/>
                <a:ea typeface="Times New Roman" panose="02020603050405020304" pitchFamily="18" charset="0"/>
              </a:rPr>
              <a:t>Trong hộp bút, ai được dùng nhiều đến mức mờ hết cả số?</a:t>
            </a:r>
          </a:p>
          <a:p>
            <a:pPr marL="457200" indent="-457200" algn="just" defTabSz="1219170">
              <a:buFontTx/>
              <a:buChar char="-"/>
              <a:defRPr/>
            </a:pPr>
            <a:r>
              <a:rPr lang="nl-NL" sz="3200" b="1" kern="0" dirty="0">
                <a:solidFill>
                  <a:srgbClr val="70AD47">
                    <a:lumMod val="50000"/>
                  </a:srgbClr>
                </a:solidFill>
                <a:latin typeface="UTM Avo" panose="02040603050506020204" pitchFamily="18" charset="0"/>
                <a:ea typeface="Times New Roman" panose="02020603050405020304" pitchFamily="18" charset="0"/>
              </a:rPr>
              <a:t>Thước kẻ được dùng nhiều đến mức mờ hết cả số.</a:t>
            </a:r>
            <a:endParaRPr lang="en-US" sz="2000" b="1" kern="0" dirty="0">
              <a:solidFill>
                <a:srgbClr val="70AD47">
                  <a:lumMod val="50000"/>
                </a:srgbClr>
              </a:solidFill>
              <a:latin typeface="UTM Avo" panose="02040603050506020204" pitchFamily="18" charset="0"/>
              <a:ea typeface="Times New Roman" panose="02020603050405020304" pitchFamily="18" charset="0"/>
            </a:endParaRPr>
          </a:p>
        </p:txBody>
      </p:sp>
      <p:grpSp>
        <p:nvGrpSpPr>
          <p:cNvPr id="5" name="组合 1">
            <a:extLst>
              <a:ext uri="{FF2B5EF4-FFF2-40B4-BE49-F238E27FC236}">
                <a16:creationId xmlns:a16="http://schemas.microsoft.com/office/drawing/2014/main" id="{A3B020C9-EFFB-920F-1525-6DC6046022AC}"/>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B9689DFC-ECD1-0524-593E-A5AD62FAD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 name="图片 7">
              <a:extLst>
                <a:ext uri="{FF2B5EF4-FFF2-40B4-BE49-F238E27FC236}">
                  <a16:creationId xmlns:a16="http://schemas.microsoft.com/office/drawing/2014/main" id="{01A53D2D-28DD-703C-48AA-A3253B0FF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8" name="图片 24">
              <a:extLst>
                <a:ext uri="{FF2B5EF4-FFF2-40B4-BE49-F238E27FC236}">
                  <a16:creationId xmlns:a16="http://schemas.microsoft.com/office/drawing/2014/main" id="{7967353E-7776-09FE-464A-82EE3B2904FF}"/>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23">
              <a:extLst>
                <a:ext uri="{FF2B5EF4-FFF2-40B4-BE49-F238E27FC236}">
                  <a16:creationId xmlns:a16="http://schemas.microsoft.com/office/drawing/2014/main" id="{A75BBB8E-33BD-8CD1-53A9-D9231D60E07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B6FFB482-B835-4306-4213-5B9CE2983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1" name="图片 12">
              <a:extLst>
                <a:ext uri="{FF2B5EF4-FFF2-40B4-BE49-F238E27FC236}">
                  <a16:creationId xmlns:a16="http://schemas.microsoft.com/office/drawing/2014/main" id="{38FD858D-E1C9-B788-E68D-C57171B13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2" name="图片 22">
              <a:extLst>
                <a:ext uri="{FF2B5EF4-FFF2-40B4-BE49-F238E27FC236}">
                  <a16:creationId xmlns:a16="http://schemas.microsoft.com/office/drawing/2014/main" id="{5FE9BBE6-8999-32B5-018C-3E6706CB8E59}"/>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13" name="Group 12">
            <a:extLst>
              <a:ext uri="{FF2B5EF4-FFF2-40B4-BE49-F238E27FC236}">
                <a16:creationId xmlns:a16="http://schemas.microsoft.com/office/drawing/2014/main" id="{5DA72957-830B-CEE3-486C-8658F404018C}"/>
              </a:ext>
            </a:extLst>
          </p:cNvPr>
          <p:cNvGrpSpPr/>
          <p:nvPr/>
        </p:nvGrpSpPr>
        <p:grpSpPr>
          <a:xfrm>
            <a:off x="-613159" y="5082712"/>
            <a:ext cx="4340734" cy="959556"/>
            <a:chOff x="1764027" y="-196130"/>
            <a:chExt cx="8866140" cy="959556"/>
          </a:xfrm>
        </p:grpSpPr>
        <p:sp>
          <p:nvSpPr>
            <p:cNvPr id="14" name="任意多边形: 形状 51">
              <a:extLst>
                <a:ext uri="{FF2B5EF4-FFF2-40B4-BE49-F238E27FC236}">
                  <a16:creationId xmlns:a16="http://schemas.microsoft.com/office/drawing/2014/main" id="{79DBE374-A41D-4179-0441-1AEBF49A10CB}"/>
                </a:ext>
              </a:extLst>
            </p:cNvPr>
            <p:cNvSpPr/>
            <p:nvPr/>
          </p:nvSpPr>
          <p:spPr>
            <a:xfrm>
              <a:off x="3537084" y="-19613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rgbClr val="70AD47">
                    <a:lumMod val="50000"/>
                  </a:srgbClr>
                </a:solidFill>
                <a:latin typeface="UTM Aristote" panose="02040603050506020204" pitchFamily="18" charset="0"/>
                <a:ea typeface="思源黑体 CN Bold" panose="020B0800000000000000" pitchFamily="34" charset="-122"/>
              </a:endParaRPr>
            </a:p>
          </p:txBody>
        </p:sp>
        <p:sp>
          <p:nvSpPr>
            <p:cNvPr id="15" name="文本框 44">
              <a:extLst>
                <a:ext uri="{FF2B5EF4-FFF2-40B4-BE49-F238E27FC236}">
                  <a16:creationId xmlns:a16="http://schemas.microsoft.com/office/drawing/2014/main" id="{C0765919-1316-126A-562F-53629B3404E6}"/>
                </a:ext>
              </a:extLst>
            </p:cNvPr>
            <p:cNvSpPr txBox="1"/>
            <p:nvPr/>
          </p:nvSpPr>
          <p:spPr>
            <a:xfrm>
              <a:off x="1764027" y="82220"/>
              <a:ext cx="8866140" cy="630942"/>
            </a:xfrm>
            <a:prstGeom prst="rect">
              <a:avLst/>
            </a:prstGeom>
            <a:noFill/>
          </p:spPr>
          <p:txBody>
            <a:bodyPr wrap="square" rtlCol="0">
              <a:spAutoFit/>
            </a:bodyPr>
            <a:lstStyle/>
            <a:p>
              <a:pPr algn="ctr"/>
              <a:r>
                <a:rPr lang="en-US" altLang="zh-CN"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Ai</a:t>
              </a:r>
              <a:r>
                <a:rPr lang="en-US" altLang="zh-CN" sz="3500" b="1" dirty="0"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 </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nvGrpSpPr>
          <p:cNvPr id="16" name="Group 15">
            <a:extLst>
              <a:ext uri="{FF2B5EF4-FFF2-40B4-BE49-F238E27FC236}">
                <a16:creationId xmlns:a16="http://schemas.microsoft.com/office/drawing/2014/main" id="{5E39D354-CC19-76C3-B077-6EC1D8F1783A}"/>
              </a:ext>
            </a:extLst>
          </p:cNvPr>
          <p:cNvGrpSpPr/>
          <p:nvPr/>
        </p:nvGrpSpPr>
        <p:grpSpPr>
          <a:xfrm>
            <a:off x="2368140" y="5784447"/>
            <a:ext cx="4340734" cy="959556"/>
            <a:chOff x="1764027" y="-196130"/>
            <a:chExt cx="8866140" cy="959556"/>
          </a:xfrm>
        </p:grpSpPr>
        <p:sp>
          <p:nvSpPr>
            <p:cNvPr id="17" name="任意多边形: 形状 51">
              <a:extLst>
                <a:ext uri="{FF2B5EF4-FFF2-40B4-BE49-F238E27FC236}">
                  <a16:creationId xmlns:a16="http://schemas.microsoft.com/office/drawing/2014/main" id="{E004DC40-0E11-E832-0813-52BCA998E0FC}"/>
                </a:ext>
              </a:extLst>
            </p:cNvPr>
            <p:cNvSpPr/>
            <p:nvPr/>
          </p:nvSpPr>
          <p:spPr>
            <a:xfrm>
              <a:off x="3537084" y="-19613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rgbClr val="70AD47">
                    <a:lumMod val="50000"/>
                  </a:srgbClr>
                </a:solidFill>
                <a:latin typeface="UTM Aristote" panose="02040603050506020204" pitchFamily="18" charset="0"/>
                <a:ea typeface="思源黑体 CN Bold" panose="020B0800000000000000" pitchFamily="34" charset="-122"/>
              </a:endParaRPr>
            </a:p>
          </p:txBody>
        </p:sp>
        <p:sp>
          <p:nvSpPr>
            <p:cNvPr id="18" name="文本框 44">
              <a:extLst>
                <a:ext uri="{FF2B5EF4-FFF2-40B4-BE49-F238E27FC236}">
                  <a16:creationId xmlns:a16="http://schemas.microsoft.com/office/drawing/2014/main" id="{1C51A2FF-8156-0203-7E6A-168E26584578}"/>
                </a:ext>
              </a:extLst>
            </p:cNvPr>
            <p:cNvSpPr txBox="1"/>
            <p:nvPr/>
          </p:nvSpPr>
          <p:spPr>
            <a:xfrm>
              <a:off x="1764027" y="82220"/>
              <a:ext cx="8866140" cy="630942"/>
            </a:xfrm>
            <a:prstGeom prst="rect">
              <a:avLst/>
            </a:prstGeom>
            <a:noFill/>
          </p:spPr>
          <p:txBody>
            <a:bodyPr wrap="square" rtlCol="0">
              <a:spAutoFit/>
            </a:bodyPr>
            <a:lstStyle/>
            <a:p>
              <a:pPr algn="ctr"/>
              <a:r>
                <a:rPr lang="en-US" altLang="zh-CN" sz="3500" b="1" dirty="0" err="1"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Cái</a:t>
              </a:r>
              <a:r>
                <a:rPr lang="en-US" altLang="zh-CN" sz="3500" b="1" dirty="0"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 </a:t>
              </a:r>
              <a:r>
                <a:rPr lang="en-US" altLang="zh-CN" sz="3500" b="1" dirty="0" err="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gì</a:t>
              </a:r>
              <a:r>
                <a:rPr lang="en-US" altLang="zh-CN"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nvGrpSpPr>
          <p:cNvPr id="19" name="Group 18">
            <a:extLst>
              <a:ext uri="{FF2B5EF4-FFF2-40B4-BE49-F238E27FC236}">
                <a16:creationId xmlns:a16="http://schemas.microsoft.com/office/drawing/2014/main" id="{66459B49-4163-84A5-52BA-15A2C88DB7DA}"/>
              </a:ext>
            </a:extLst>
          </p:cNvPr>
          <p:cNvGrpSpPr/>
          <p:nvPr/>
        </p:nvGrpSpPr>
        <p:grpSpPr>
          <a:xfrm>
            <a:off x="5410507" y="5082712"/>
            <a:ext cx="4340734" cy="959556"/>
            <a:chOff x="1764027" y="-196130"/>
            <a:chExt cx="8866140" cy="959556"/>
          </a:xfrm>
        </p:grpSpPr>
        <p:sp>
          <p:nvSpPr>
            <p:cNvPr id="20" name="任意多边形: 形状 51">
              <a:extLst>
                <a:ext uri="{FF2B5EF4-FFF2-40B4-BE49-F238E27FC236}">
                  <a16:creationId xmlns:a16="http://schemas.microsoft.com/office/drawing/2014/main" id="{192D8431-1A2A-037F-B072-7FC47EB6662A}"/>
                </a:ext>
              </a:extLst>
            </p:cNvPr>
            <p:cNvSpPr/>
            <p:nvPr/>
          </p:nvSpPr>
          <p:spPr>
            <a:xfrm>
              <a:off x="3537084" y="-19613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rgbClr val="70AD47">
                    <a:lumMod val="50000"/>
                  </a:srgbClr>
                </a:solidFill>
                <a:latin typeface="UTM Aristote" panose="02040603050506020204" pitchFamily="18" charset="0"/>
                <a:ea typeface="思源黑体 CN Bold" panose="020B0800000000000000" pitchFamily="34" charset="-122"/>
              </a:endParaRPr>
            </a:p>
          </p:txBody>
        </p:sp>
        <p:sp>
          <p:nvSpPr>
            <p:cNvPr id="21" name="文本框 44">
              <a:extLst>
                <a:ext uri="{FF2B5EF4-FFF2-40B4-BE49-F238E27FC236}">
                  <a16:creationId xmlns:a16="http://schemas.microsoft.com/office/drawing/2014/main" id="{B60AFA37-258C-D274-C7A7-D377932A2663}"/>
                </a:ext>
              </a:extLst>
            </p:cNvPr>
            <p:cNvSpPr txBox="1"/>
            <p:nvPr/>
          </p:nvSpPr>
          <p:spPr>
            <a:xfrm>
              <a:off x="1764027" y="82220"/>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Ở đâu?</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nvGrpSpPr>
          <p:cNvPr id="22" name="Group 21">
            <a:extLst>
              <a:ext uri="{FF2B5EF4-FFF2-40B4-BE49-F238E27FC236}">
                <a16:creationId xmlns:a16="http://schemas.microsoft.com/office/drawing/2014/main" id="{F6591567-F8A8-6245-158F-D247EDDFF88A}"/>
              </a:ext>
            </a:extLst>
          </p:cNvPr>
          <p:cNvGrpSpPr/>
          <p:nvPr/>
        </p:nvGrpSpPr>
        <p:grpSpPr>
          <a:xfrm>
            <a:off x="8299117" y="5784447"/>
            <a:ext cx="4340734" cy="959556"/>
            <a:chOff x="1764027" y="-196130"/>
            <a:chExt cx="8866140" cy="959556"/>
          </a:xfrm>
        </p:grpSpPr>
        <p:sp>
          <p:nvSpPr>
            <p:cNvPr id="23" name="任意多边形: 形状 51">
              <a:extLst>
                <a:ext uri="{FF2B5EF4-FFF2-40B4-BE49-F238E27FC236}">
                  <a16:creationId xmlns:a16="http://schemas.microsoft.com/office/drawing/2014/main" id="{2A56AFE9-05AF-C57B-98C2-04CD2035D4BC}"/>
                </a:ext>
              </a:extLst>
            </p:cNvPr>
            <p:cNvSpPr/>
            <p:nvPr/>
          </p:nvSpPr>
          <p:spPr>
            <a:xfrm>
              <a:off x="3537084" y="-19613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rgbClr val="70AD47">
                    <a:lumMod val="50000"/>
                  </a:srgbClr>
                </a:solidFill>
                <a:latin typeface="UTM Aristote" panose="02040603050506020204" pitchFamily="18" charset="0"/>
                <a:ea typeface="思源黑体 CN Bold" panose="020B0800000000000000" pitchFamily="34" charset="-122"/>
              </a:endParaRPr>
            </a:p>
          </p:txBody>
        </p:sp>
        <p:sp>
          <p:nvSpPr>
            <p:cNvPr id="24" name="文本框 44">
              <a:extLst>
                <a:ext uri="{FF2B5EF4-FFF2-40B4-BE49-F238E27FC236}">
                  <a16:creationId xmlns:a16="http://schemas.microsoft.com/office/drawing/2014/main" id="{D3ADCCEE-B8DD-AF96-C82F-773C0D7C7112}"/>
                </a:ext>
              </a:extLst>
            </p:cNvPr>
            <p:cNvSpPr txBox="1"/>
            <p:nvPr/>
          </p:nvSpPr>
          <p:spPr>
            <a:xfrm>
              <a:off x="1764027" y="82220"/>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Thế nào?</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nvGrpSpPr>
          <p:cNvPr id="26" name="Group 25">
            <a:extLst>
              <a:ext uri="{FF2B5EF4-FFF2-40B4-BE49-F238E27FC236}">
                <a16:creationId xmlns:a16="http://schemas.microsoft.com/office/drawing/2014/main" id="{F6591567-F8A8-6245-158F-D247EDDFF88A}"/>
              </a:ext>
            </a:extLst>
          </p:cNvPr>
          <p:cNvGrpSpPr/>
          <p:nvPr/>
        </p:nvGrpSpPr>
        <p:grpSpPr>
          <a:xfrm>
            <a:off x="2442980" y="3983981"/>
            <a:ext cx="4340734" cy="959556"/>
            <a:chOff x="1764027" y="-196130"/>
            <a:chExt cx="8866140" cy="959556"/>
          </a:xfrm>
        </p:grpSpPr>
        <p:sp>
          <p:nvSpPr>
            <p:cNvPr id="27" name="任意多边形: 形状 51">
              <a:extLst>
                <a:ext uri="{FF2B5EF4-FFF2-40B4-BE49-F238E27FC236}">
                  <a16:creationId xmlns:a16="http://schemas.microsoft.com/office/drawing/2014/main" id="{2A56AFE9-05AF-C57B-98C2-04CD2035D4BC}"/>
                </a:ext>
              </a:extLst>
            </p:cNvPr>
            <p:cNvSpPr/>
            <p:nvPr/>
          </p:nvSpPr>
          <p:spPr>
            <a:xfrm>
              <a:off x="3537084" y="-19613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rgbClr val="70AD47">
                    <a:lumMod val="50000"/>
                  </a:srgbClr>
                </a:solidFill>
                <a:latin typeface="UTM Aristote" panose="02040603050506020204" pitchFamily="18" charset="0"/>
                <a:ea typeface="思源黑体 CN Bold" panose="020B0800000000000000" pitchFamily="34" charset="-122"/>
              </a:endParaRPr>
            </a:p>
          </p:txBody>
        </p:sp>
        <p:sp>
          <p:nvSpPr>
            <p:cNvPr id="28" name="文本框 44">
              <a:extLst>
                <a:ext uri="{FF2B5EF4-FFF2-40B4-BE49-F238E27FC236}">
                  <a16:creationId xmlns:a16="http://schemas.microsoft.com/office/drawing/2014/main" id="{D3ADCCEE-B8DD-AF96-C82F-773C0D7C7112}"/>
                </a:ext>
              </a:extLst>
            </p:cNvPr>
            <p:cNvSpPr txBox="1"/>
            <p:nvPr/>
          </p:nvSpPr>
          <p:spPr>
            <a:xfrm>
              <a:off x="1764027" y="82220"/>
              <a:ext cx="8866140" cy="630942"/>
            </a:xfrm>
            <a:prstGeom prst="rect">
              <a:avLst/>
            </a:prstGeom>
            <a:noFill/>
          </p:spPr>
          <p:txBody>
            <a:bodyPr wrap="square" rtlCol="0">
              <a:spAutoFit/>
            </a:bodyPr>
            <a:lstStyle/>
            <a:p>
              <a:pPr algn="ctr"/>
              <a:r>
                <a:rPr lang="en-US" altLang="zh-CN" sz="3500" b="1" dirty="0" err="1"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Khi</a:t>
              </a:r>
              <a:r>
                <a:rPr lang="en-US" altLang="zh-CN" sz="3500" b="1" dirty="0"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 </a:t>
              </a:r>
              <a:r>
                <a:rPr lang="en-US" altLang="zh-CN" sz="3500" b="1" dirty="0" err="1"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nào</a:t>
              </a:r>
              <a:r>
                <a:rPr lang="en-US" altLang="zh-CN" sz="3500" b="1" dirty="0"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nvGrpSpPr>
          <p:cNvPr id="29" name="Group 28">
            <a:extLst>
              <a:ext uri="{FF2B5EF4-FFF2-40B4-BE49-F238E27FC236}">
                <a16:creationId xmlns:a16="http://schemas.microsoft.com/office/drawing/2014/main" id="{F6591567-F8A8-6245-158F-D247EDDFF88A}"/>
              </a:ext>
            </a:extLst>
          </p:cNvPr>
          <p:cNvGrpSpPr/>
          <p:nvPr/>
        </p:nvGrpSpPr>
        <p:grpSpPr>
          <a:xfrm>
            <a:off x="8098226" y="3835772"/>
            <a:ext cx="4340734" cy="959556"/>
            <a:chOff x="1764027" y="-196130"/>
            <a:chExt cx="8866140" cy="959556"/>
          </a:xfrm>
        </p:grpSpPr>
        <p:sp>
          <p:nvSpPr>
            <p:cNvPr id="30" name="任意多边形: 形状 51">
              <a:extLst>
                <a:ext uri="{FF2B5EF4-FFF2-40B4-BE49-F238E27FC236}">
                  <a16:creationId xmlns:a16="http://schemas.microsoft.com/office/drawing/2014/main" id="{2A56AFE9-05AF-C57B-98C2-04CD2035D4BC}"/>
                </a:ext>
              </a:extLst>
            </p:cNvPr>
            <p:cNvSpPr/>
            <p:nvPr/>
          </p:nvSpPr>
          <p:spPr>
            <a:xfrm>
              <a:off x="3537084" y="-19613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rgbClr val="70AD47">
                    <a:lumMod val="50000"/>
                  </a:srgbClr>
                </a:solidFill>
                <a:latin typeface="UTM Aristote" panose="02040603050506020204" pitchFamily="18" charset="0"/>
                <a:ea typeface="思源黑体 CN Bold" panose="020B0800000000000000" pitchFamily="34" charset="-122"/>
              </a:endParaRPr>
            </a:p>
          </p:txBody>
        </p:sp>
        <p:sp>
          <p:nvSpPr>
            <p:cNvPr id="31" name="文本框 44">
              <a:extLst>
                <a:ext uri="{FF2B5EF4-FFF2-40B4-BE49-F238E27FC236}">
                  <a16:creationId xmlns:a16="http://schemas.microsoft.com/office/drawing/2014/main" id="{D3ADCCEE-B8DD-AF96-C82F-773C0D7C7112}"/>
                </a:ext>
              </a:extLst>
            </p:cNvPr>
            <p:cNvSpPr txBox="1"/>
            <p:nvPr/>
          </p:nvSpPr>
          <p:spPr>
            <a:xfrm>
              <a:off x="1764027" y="82220"/>
              <a:ext cx="8866140" cy="630942"/>
            </a:xfrm>
            <a:prstGeom prst="rect">
              <a:avLst/>
            </a:prstGeom>
            <a:noFill/>
          </p:spPr>
          <p:txBody>
            <a:bodyPr wrap="square" rtlCol="0">
              <a:spAutoFit/>
            </a:bodyPr>
            <a:lstStyle/>
            <a:p>
              <a:pPr algn="ctr"/>
              <a:r>
                <a:rPr lang="en-US" altLang="zh-CN" sz="3500" b="1" dirty="0" err="1"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Vì</a:t>
              </a:r>
              <a:r>
                <a:rPr lang="en-US" altLang="zh-CN" sz="3500" b="1" dirty="0"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 </a:t>
              </a:r>
              <a:r>
                <a:rPr lang="en-US" altLang="zh-CN" sz="3500" b="1" dirty="0" err="1"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sao</a:t>
              </a:r>
              <a:r>
                <a:rPr lang="en-US" altLang="zh-CN" sz="3500" b="1" dirty="0" smtClean="0">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313967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B8632D69-5EA9-F55F-9249-E49A0AD93B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8261" y="2050708"/>
            <a:ext cx="9144000" cy="3943350"/>
          </a:xfrm>
          <a:prstGeom prst="rect">
            <a:avLst/>
          </a:prstGeom>
        </p:spPr>
      </p:pic>
      <p:grpSp>
        <p:nvGrpSpPr>
          <p:cNvPr id="6" name="组合 5">
            <a:extLst>
              <a:ext uri="{FF2B5EF4-FFF2-40B4-BE49-F238E27FC236}">
                <a16:creationId xmlns:a16="http://schemas.microsoft.com/office/drawing/2014/main"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CE5F1B74-237E-4377-AED2-81B0E5978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FFC20BF0-5D69-491B-8F04-6C979B22C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749D0EDD-747F-45A1-BD29-0119521746D1}"/>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50D396DE-C7D4-4E4C-A31E-26DD8560DA9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DCAD82EC-5DF9-4814-930D-7E5CEFA31CAC}"/>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153D8D50-0282-43C6-8701-5F797B458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44BBB743-B07B-4542-917F-550F35F93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1" name="Graphic 20">
            <a:extLst>
              <a:ext uri="{FF2B5EF4-FFF2-40B4-BE49-F238E27FC236}">
                <a16:creationId xmlns:a16="http://schemas.microsoft.com/office/drawing/2014/main" id="{908D776D-4300-8968-F881-7B7CCD92D40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352261" y="2009041"/>
            <a:ext cx="2636485" cy="3793502"/>
          </a:xfrm>
          <a:prstGeom prst="rect">
            <a:avLst/>
          </a:prstGeom>
        </p:spPr>
      </p:pic>
      <p:sp>
        <p:nvSpPr>
          <p:cNvPr id="22" name="TextBox 21">
            <a:extLst>
              <a:ext uri="{FF2B5EF4-FFF2-40B4-BE49-F238E27FC236}">
                <a16:creationId xmlns:a16="http://schemas.microsoft.com/office/drawing/2014/main" id="{776F2F51-757D-BA49-22C6-80B4A9AF57C2}"/>
              </a:ext>
            </a:extLst>
          </p:cNvPr>
          <p:cNvSpPr txBox="1"/>
          <p:nvPr/>
        </p:nvSpPr>
        <p:spPr>
          <a:xfrm>
            <a:off x="860612" y="199429"/>
            <a:ext cx="9948431" cy="1582238"/>
          </a:xfrm>
          <a:prstGeom prst="rect">
            <a:avLst/>
          </a:prstGeom>
          <a:noFill/>
        </p:spPr>
        <p:txBody>
          <a:bodyPr wrap="square" rtlCol="0">
            <a:prstTxWarp prst="textWave1">
              <a:avLst>
                <a:gd name="adj1" fmla="val 14206"/>
                <a:gd name="adj2" fmla="val 0"/>
              </a:avLst>
            </a:prstTxWarp>
            <a:spAutoFit/>
          </a:bodyPr>
          <a:lstStyle/>
          <a:p>
            <a:pPr algn="ctr"/>
            <a:r>
              <a:rPr lang="en-US" sz="8000" b="1" dirty="0">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VẬN CHUYỂN NÔNG SẢN</a:t>
            </a:r>
          </a:p>
        </p:txBody>
      </p:sp>
    </p:spTree>
    <p:extLst>
      <p:ext uri="{BB962C8B-B14F-4D97-AF65-F5344CB8AC3E}">
        <p14:creationId xmlns:p14="http://schemas.microsoft.com/office/powerpoint/2010/main" val="3547456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2150" y="1177111"/>
            <a:ext cx="4782401" cy="4007434"/>
          </a:xfrm>
          <a:prstGeom prst="rect">
            <a:avLst/>
          </a:prstGeom>
        </p:spPr>
      </p:pic>
      <p:sp>
        <p:nvSpPr>
          <p:cNvPr id="41" name="任意多边形: 形状 40">
            <a:extLst>
              <a:ext uri="{FF2B5EF4-FFF2-40B4-BE49-F238E27FC236}">
                <a16:creationId xmlns:a16="http://schemas.microsoft.com/office/drawing/2014/main" id="{50C53215-5F60-4E34-AE0B-4349CB326516}"/>
              </a:ext>
            </a:extLst>
          </p:cNvPr>
          <p:cNvSpPr/>
          <p:nvPr/>
        </p:nvSpPr>
        <p:spPr>
          <a:xfrm>
            <a:off x="568299" y="520150"/>
            <a:ext cx="6764755" cy="35132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Google Shape;470;p34">
            <a:extLst>
              <a:ext uri="{FF2B5EF4-FFF2-40B4-BE49-F238E27FC236}">
                <a16:creationId xmlns:a16="http://schemas.microsoft.com/office/drawing/2014/main" id="{F8278160-8DF8-52BB-810D-C4EFD7B2DD80}"/>
              </a:ext>
            </a:extLst>
          </p:cNvPr>
          <p:cNvSpPr txBox="1">
            <a:spLocks/>
          </p:cNvSpPr>
          <p:nvPr/>
        </p:nvSpPr>
        <p:spPr>
          <a:xfrm>
            <a:off x="695419" y="813553"/>
            <a:ext cx="7205934" cy="321981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9900" kern="0" dirty="0" err="1">
                <a:ln>
                  <a:solidFill>
                    <a:srgbClr val="8F5889">
                      <a:lumMod val="75000"/>
                    </a:srgbClr>
                  </a:solidFill>
                </a:ln>
                <a:solidFill>
                  <a:srgbClr val="CA3659"/>
                </a:solidFill>
                <a:latin typeface="#9Slide05 SVNUT Triumph" panose="00000500000000000000" pitchFamily="2" charset="0"/>
              </a:rPr>
              <a:t>Thảo</a:t>
            </a:r>
            <a:r>
              <a:rPr lang="en-US" sz="9900" kern="0" dirty="0">
                <a:ln>
                  <a:solidFill>
                    <a:srgbClr val="8F5889">
                      <a:lumMod val="75000"/>
                    </a:srgbClr>
                  </a:solidFill>
                </a:ln>
                <a:solidFill>
                  <a:srgbClr val="CA3659"/>
                </a:solidFill>
                <a:latin typeface="#9Slide05 SVNUT Triumph" panose="00000500000000000000" pitchFamily="2" charset="0"/>
              </a:rPr>
              <a:t> </a:t>
            </a:r>
            <a:r>
              <a:rPr lang="en-US" sz="9900" kern="0" dirty="0" err="1">
                <a:ln>
                  <a:solidFill>
                    <a:srgbClr val="8F5889">
                      <a:lumMod val="75000"/>
                    </a:srgbClr>
                  </a:solidFill>
                </a:ln>
                <a:solidFill>
                  <a:srgbClr val="CA3659"/>
                </a:solidFill>
                <a:latin typeface="#9Slide05 SVNUT Triumph" panose="00000500000000000000" pitchFamily="2" charset="0"/>
              </a:rPr>
              <a:t>luận</a:t>
            </a:r>
            <a:r>
              <a:rPr lang="en-US" sz="9900" kern="0" dirty="0">
                <a:ln>
                  <a:solidFill>
                    <a:srgbClr val="8F5889">
                      <a:lumMod val="75000"/>
                    </a:srgbClr>
                  </a:solidFill>
                </a:ln>
                <a:solidFill>
                  <a:srgbClr val="CA3659"/>
                </a:solidFill>
                <a:latin typeface="#9Slide05 SVNUT Triumph" panose="00000500000000000000" pitchFamily="2" charset="0"/>
              </a:rPr>
              <a:t> </a:t>
            </a:r>
            <a:r>
              <a:rPr lang="en-US" sz="9900" kern="0" dirty="0" err="1">
                <a:ln>
                  <a:solidFill>
                    <a:srgbClr val="8F5889">
                      <a:lumMod val="75000"/>
                    </a:srgbClr>
                  </a:solidFill>
                </a:ln>
                <a:solidFill>
                  <a:srgbClr val="CA3659"/>
                </a:solidFill>
                <a:latin typeface="#9Slide05 SVNUT Triumph" panose="00000500000000000000" pitchFamily="2" charset="0"/>
              </a:rPr>
              <a:t>nhóm</a:t>
            </a:r>
            <a:r>
              <a:rPr lang="en-US" sz="9900" kern="0" dirty="0">
                <a:ln>
                  <a:solidFill>
                    <a:srgbClr val="8F5889">
                      <a:lumMod val="75000"/>
                    </a:srgbClr>
                  </a:solidFill>
                </a:ln>
                <a:solidFill>
                  <a:srgbClr val="CA3659"/>
                </a:solidFill>
                <a:latin typeface="#9Slide05 SVNUT Triumph" panose="00000500000000000000" pitchFamily="2" charset="0"/>
              </a:rPr>
              <a:t> </a:t>
            </a:r>
          </a:p>
        </p:txBody>
      </p:sp>
    </p:spTree>
    <p:extLst>
      <p:ext uri="{BB962C8B-B14F-4D97-AF65-F5344CB8AC3E}">
        <p14:creationId xmlns:p14="http://schemas.microsoft.com/office/powerpoint/2010/main" val="63865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grpSp>
        <p:nvGrpSpPr>
          <p:cNvPr id="2" name="Group 1">
            <a:extLst>
              <a:ext uri="{FF2B5EF4-FFF2-40B4-BE49-F238E27FC236}">
                <a16:creationId xmlns:a16="http://schemas.microsoft.com/office/drawing/2014/main" id="{5A180F7A-E6B9-E802-2428-3F50C37AC47B}"/>
              </a:ext>
            </a:extLst>
          </p:cNvPr>
          <p:cNvGrpSpPr/>
          <p:nvPr/>
        </p:nvGrpSpPr>
        <p:grpSpPr>
          <a:xfrm>
            <a:off x="974692" y="246765"/>
            <a:ext cx="5655820" cy="3305616"/>
            <a:chOff x="974692" y="1403932"/>
            <a:chExt cx="4782402" cy="2307982"/>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2" y="1403932"/>
              <a:ext cx="4782402" cy="215365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1446487" y="1520039"/>
              <a:ext cx="4123627" cy="2191875"/>
            </a:xfrm>
            <a:prstGeom prst="rect">
              <a:avLst/>
            </a:prstGeom>
            <a:noFill/>
          </p:spPr>
          <p:txBody>
            <a:bodyPr wrap="square" rtlCol="0">
              <a:spAutoFit/>
            </a:bodyPr>
            <a:lstStyle/>
            <a:p>
              <a:pPr algn="ctr"/>
              <a:r>
                <a:rPr lang="en-US" altLang="zh-CN" sz="6600" dirty="0">
                  <a:ln>
                    <a:solidFill>
                      <a:sysClr val="windowText" lastClr="000000"/>
                    </a:solidFill>
                  </a:ln>
                  <a:solidFill>
                    <a:srgbClr val="ED6C0B"/>
                  </a:solidFill>
                  <a:latin typeface="Times New Roman" panose="02020603050405020304" pitchFamily="18" charset="0"/>
                  <a:ea typeface="LNTH-LuoLuoNotangYuanTi 1" pitchFamily="2" charset="-128"/>
                  <a:cs typeface="Times New Roman" panose="02020603050405020304" pitchFamily="18" charset="0"/>
                </a:rPr>
                <a:t> </a:t>
              </a:r>
              <a:r>
                <a:rPr lang="en-US" altLang="zh-CN" sz="6600" b="1" dirty="0">
                  <a:ln w="22225">
                    <a:solidFill>
                      <a:srgbClr val="964B00"/>
                    </a:solidFill>
                    <a:prstDash val="solid"/>
                  </a:ln>
                  <a:solidFill>
                    <a:srgbClr val="D99D62"/>
                  </a:solidFill>
                  <a:latin typeface="Times New Roman" panose="02020603050405020304" pitchFamily="18" charset="0"/>
                  <a:ea typeface="LNTH-LuoLuoNotangYuanTi 1" pitchFamily="2" charset="-128"/>
                  <a:cs typeface="Times New Roman" panose="02020603050405020304" pitchFamily="18" charset="0"/>
                </a:rPr>
                <a:t>HU HOẠCH</a:t>
              </a:r>
            </a:p>
            <a:p>
              <a:pPr algn="ctr"/>
              <a:r>
                <a:rPr lang="en-US" altLang="zh-CN" sz="6600" b="1" dirty="0">
                  <a:ln w="22225">
                    <a:solidFill>
                      <a:srgbClr val="964B00"/>
                    </a:solidFill>
                    <a:prstDash val="solid"/>
                  </a:ln>
                  <a:solidFill>
                    <a:srgbClr val="D99D62"/>
                  </a:solidFill>
                  <a:latin typeface="Times New Roman" panose="02020603050405020304" pitchFamily="18" charset="0"/>
                  <a:ea typeface="LNTH-LuoLuoNotangYuanTi 1" pitchFamily="2" charset="-128"/>
                  <a:cs typeface="Times New Roman" panose="02020603050405020304" pitchFamily="18" charset="0"/>
                </a:rPr>
                <a:t>NÔNG SẢN</a:t>
              </a:r>
              <a:endParaRPr lang="zh-CN" altLang="en-US" sz="6600" b="1" dirty="0">
                <a:ln w="22225">
                  <a:solidFill>
                    <a:srgbClr val="964B00"/>
                  </a:solidFill>
                  <a:prstDash val="solid"/>
                </a:ln>
                <a:solidFill>
                  <a:srgbClr val="D99D62"/>
                </a:solidFill>
                <a:latin typeface="Times New Roman" panose="02020603050405020304" pitchFamily="18" charset="0"/>
                <a:ea typeface="LNTH-LuoLuoNotangYuanTi 1" pitchFamily="2" charset="-128"/>
                <a:cs typeface="Times New Roman" panose="02020603050405020304" pitchFamily="18" charset="0"/>
              </a:endParaRPr>
            </a:p>
          </p:txBody>
        </p:sp>
      </p:gr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0512" y="1080859"/>
            <a:ext cx="4782401" cy="4007434"/>
          </a:xfrm>
          <a:prstGeom prst="rect">
            <a:avLst/>
          </a:prstGeom>
        </p:spPr>
      </p:pic>
      <p:pic>
        <p:nvPicPr>
          <p:cNvPr id="4" name="Picture 3">
            <a:extLst>
              <a:ext uri="{FF2B5EF4-FFF2-40B4-BE49-F238E27FC236}">
                <a16:creationId xmlns:a16="http://schemas.microsoft.com/office/drawing/2014/main" id="{BF89649D-8E1E-E462-D836-BE1AEEBE0CB5}"/>
              </a:ext>
            </a:extLst>
          </p:cNvPr>
          <p:cNvPicPr>
            <a:picLocks noChangeAspect="1"/>
          </p:cNvPicPr>
          <p:nvPr/>
        </p:nvPicPr>
        <p:blipFill>
          <a:blip r:embed="rId6"/>
          <a:stretch>
            <a:fillRect/>
          </a:stretch>
        </p:blipFill>
        <p:spPr>
          <a:xfrm rot="18872295">
            <a:off x="939934" y="212178"/>
            <a:ext cx="1967795" cy="1967795"/>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88A35B2-A3B6-E7A0-1935-DCA21DB14D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874452" y="3105924"/>
            <a:ext cx="3837060" cy="3379012"/>
          </a:xfrm>
          <a:prstGeom prst="rect">
            <a:avLst/>
          </a:prstGeom>
        </p:spPr>
      </p:pic>
      <p:grpSp>
        <p:nvGrpSpPr>
          <p:cNvPr id="6" name="组合 5">
            <a:extLst>
              <a:ext uri="{FF2B5EF4-FFF2-40B4-BE49-F238E27FC236}">
                <a16:creationId xmlns:a16="http://schemas.microsoft.com/office/drawing/2014/main"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CE5F1B74-237E-4377-AED2-81B0E5978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FFC20BF0-5D69-491B-8F04-6C979B22C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749D0EDD-747F-45A1-BD29-0119521746D1}"/>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50D396DE-C7D4-4E4C-A31E-26DD8560DA9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DCAD82EC-5DF9-4814-930D-7E5CEFA31CAC}"/>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153D8D50-0282-43C6-8701-5F797B458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44BBB743-B07B-4542-917F-550F35F93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 name="Group 2">
            <a:extLst>
              <a:ext uri="{FF2B5EF4-FFF2-40B4-BE49-F238E27FC236}">
                <a16:creationId xmlns:a16="http://schemas.microsoft.com/office/drawing/2014/main" id="{10F2FD40-B915-511B-319A-CC88C57E1642}"/>
              </a:ext>
            </a:extLst>
          </p:cNvPr>
          <p:cNvGrpSpPr/>
          <p:nvPr/>
        </p:nvGrpSpPr>
        <p:grpSpPr>
          <a:xfrm>
            <a:off x="441000" y="1582238"/>
            <a:ext cx="2030548" cy="2808450"/>
            <a:chOff x="543964" y="3521137"/>
            <a:chExt cx="2030548" cy="2808450"/>
          </a:xfrm>
        </p:grpSpPr>
        <p:pic>
          <p:nvPicPr>
            <p:cNvPr id="22" name="Picture 4">
              <a:extLst>
                <a:ext uri="{FF2B5EF4-FFF2-40B4-BE49-F238E27FC236}">
                  <a16:creationId xmlns:a16="http://schemas.microsoft.com/office/drawing/2014/main" id="{FE606D9C-C829-83F4-E9CC-60C1CE702F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3964" y="4382800"/>
              <a:ext cx="2030548" cy="1946787"/>
            </a:xfrm>
            <a:prstGeom prst="rect">
              <a:avLst/>
            </a:prstGeom>
          </p:spPr>
        </p:pic>
        <p:sp>
          <p:nvSpPr>
            <p:cNvPr id="2" name="Oval 1">
              <a:extLst>
                <a:ext uri="{FF2B5EF4-FFF2-40B4-BE49-F238E27FC236}">
                  <a16:creationId xmlns:a16="http://schemas.microsoft.com/office/drawing/2014/main" id="{D0093F80-C186-0DF5-12C4-41E241DDF0A1}"/>
                </a:ext>
              </a:extLst>
            </p:cNvPr>
            <p:cNvSpPr/>
            <p:nvPr/>
          </p:nvSpPr>
          <p:spPr>
            <a:xfrm>
              <a:off x="1042803" y="3521137"/>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nvGrpSpPr>
          <p:cNvPr id="4" name="Group 3">
            <a:extLst>
              <a:ext uri="{FF2B5EF4-FFF2-40B4-BE49-F238E27FC236}">
                <a16:creationId xmlns:a16="http://schemas.microsoft.com/office/drawing/2014/main" id="{1B71B808-36FE-0CD2-A1FF-5CF281BF9B00}"/>
              </a:ext>
            </a:extLst>
          </p:cNvPr>
          <p:cNvGrpSpPr/>
          <p:nvPr/>
        </p:nvGrpSpPr>
        <p:grpSpPr>
          <a:xfrm>
            <a:off x="2158931" y="3813469"/>
            <a:ext cx="2030548" cy="2877763"/>
            <a:chOff x="2750179" y="3592709"/>
            <a:chExt cx="2030548" cy="2877763"/>
          </a:xfrm>
        </p:grpSpPr>
        <p:pic>
          <p:nvPicPr>
            <p:cNvPr id="23" name="Picture 4">
              <a:extLst>
                <a:ext uri="{FF2B5EF4-FFF2-40B4-BE49-F238E27FC236}">
                  <a16:creationId xmlns:a16="http://schemas.microsoft.com/office/drawing/2014/main" id="{461CDAFC-84CF-5145-0A36-B90785978C3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750179" y="4523685"/>
              <a:ext cx="2030548" cy="1946787"/>
            </a:xfrm>
            <a:prstGeom prst="rect">
              <a:avLst/>
            </a:prstGeom>
          </p:spPr>
        </p:pic>
        <p:sp>
          <p:nvSpPr>
            <p:cNvPr id="26" name="Oval 25">
              <a:extLst>
                <a:ext uri="{FF2B5EF4-FFF2-40B4-BE49-F238E27FC236}">
                  <a16:creationId xmlns:a16="http://schemas.microsoft.com/office/drawing/2014/main" id="{DC1A1089-6FEB-718A-CDD7-1A35226B4C96}"/>
                </a:ext>
              </a:extLst>
            </p:cNvPr>
            <p:cNvSpPr/>
            <p:nvPr/>
          </p:nvSpPr>
          <p:spPr>
            <a:xfrm>
              <a:off x="3408777" y="3592709"/>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grpSp>
      <p:grpSp>
        <p:nvGrpSpPr>
          <p:cNvPr id="5" name="Group 4">
            <a:extLst>
              <a:ext uri="{FF2B5EF4-FFF2-40B4-BE49-F238E27FC236}">
                <a16:creationId xmlns:a16="http://schemas.microsoft.com/office/drawing/2014/main" id="{30CA1761-997F-B2FA-F666-E1AC91A24D1D}"/>
              </a:ext>
            </a:extLst>
          </p:cNvPr>
          <p:cNvGrpSpPr/>
          <p:nvPr/>
        </p:nvGrpSpPr>
        <p:grpSpPr>
          <a:xfrm>
            <a:off x="4038366" y="1485223"/>
            <a:ext cx="2030548" cy="2680820"/>
            <a:chOff x="4976718" y="3887961"/>
            <a:chExt cx="2030548" cy="2680820"/>
          </a:xfrm>
        </p:grpSpPr>
        <p:pic>
          <p:nvPicPr>
            <p:cNvPr id="24" name="Picture 4">
              <a:extLst>
                <a:ext uri="{FF2B5EF4-FFF2-40B4-BE49-F238E27FC236}">
                  <a16:creationId xmlns:a16="http://schemas.microsoft.com/office/drawing/2014/main" id="{84B0EAC4-068A-A659-32E5-6A38025237F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76718" y="4621994"/>
              <a:ext cx="2030548" cy="1946787"/>
            </a:xfrm>
            <a:prstGeom prst="rect">
              <a:avLst/>
            </a:prstGeom>
          </p:spPr>
        </p:pic>
        <p:sp>
          <p:nvSpPr>
            <p:cNvPr id="27" name="Oval 26">
              <a:extLst>
                <a:ext uri="{FF2B5EF4-FFF2-40B4-BE49-F238E27FC236}">
                  <a16:creationId xmlns:a16="http://schemas.microsoft.com/office/drawing/2014/main" id="{19A1ABC4-6D3F-9C80-2A51-6E6AA71EE659}"/>
                </a:ext>
              </a:extLst>
            </p:cNvPr>
            <p:cNvSpPr/>
            <p:nvPr/>
          </p:nvSpPr>
          <p:spPr>
            <a:xfrm>
              <a:off x="5700673" y="3887961"/>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grpSp>
      <p:sp>
        <p:nvSpPr>
          <p:cNvPr id="29" name="TextBox 28">
            <a:extLst>
              <a:ext uri="{FF2B5EF4-FFF2-40B4-BE49-F238E27FC236}">
                <a16:creationId xmlns:a16="http://schemas.microsoft.com/office/drawing/2014/main"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rgbClr val="964B00"/>
                  </a:solidFill>
                  <a:prstDash val="solid"/>
                </a:ln>
                <a:solidFill>
                  <a:srgbClr val="FFFF99"/>
                </a:solidFill>
                <a:effectLst>
                  <a:outerShdw blurRad="12700" dist="38100" dir="2700000" algn="tl" rotWithShape="0">
                    <a:srgbClr val="964B00"/>
                  </a:outerShdw>
                </a:effectLst>
                <a:uLnTx/>
                <a:uFillTx/>
                <a:latin typeface="#9Slide05 SVNClementine" panose="020F0502020204030203" pitchFamily="34" charset="0"/>
                <a:ea typeface="+mn-ea"/>
                <a:cs typeface="+mn-cs"/>
              </a:rPr>
              <a:t>VẬN CHUYỂN NÔNG SẢN</a:t>
            </a:r>
          </a:p>
        </p:txBody>
      </p:sp>
      <p:grpSp>
        <p:nvGrpSpPr>
          <p:cNvPr id="14" name="Group 13">
            <a:extLst>
              <a:ext uri="{FF2B5EF4-FFF2-40B4-BE49-F238E27FC236}">
                <a16:creationId xmlns:a16="http://schemas.microsoft.com/office/drawing/2014/main" id="{ECE6D68D-97AE-0F14-093F-631BF075E031}"/>
              </a:ext>
            </a:extLst>
          </p:cNvPr>
          <p:cNvGrpSpPr/>
          <p:nvPr/>
        </p:nvGrpSpPr>
        <p:grpSpPr>
          <a:xfrm>
            <a:off x="5394665" y="4007930"/>
            <a:ext cx="2030548" cy="2680820"/>
            <a:chOff x="4976718" y="3887961"/>
            <a:chExt cx="2030548" cy="2680820"/>
          </a:xfrm>
        </p:grpSpPr>
        <p:pic>
          <p:nvPicPr>
            <p:cNvPr id="15" name="Picture 4">
              <a:extLst>
                <a:ext uri="{FF2B5EF4-FFF2-40B4-BE49-F238E27FC236}">
                  <a16:creationId xmlns:a16="http://schemas.microsoft.com/office/drawing/2014/main" id="{27A4B8EF-7170-B617-5A1B-57B6518E45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76718" y="4621994"/>
              <a:ext cx="2030548" cy="1946787"/>
            </a:xfrm>
            <a:prstGeom prst="rect">
              <a:avLst/>
            </a:prstGeom>
          </p:spPr>
        </p:pic>
        <p:sp>
          <p:nvSpPr>
            <p:cNvPr id="16" name="Oval 15">
              <a:extLst>
                <a:ext uri="{FF2B5EF4-FFF2-40B4-BE49-F238E27FC236}">
                  <a16:creationId xmlns:a16="http://schemas.microsoft.com/office/drawing/2014/main" id="{9E3EFF37-5A90-97C6-F4DD-4116A977A4FF}"/>
                </a:ext>
              </a:extLst>
            </p:cNvPr>
            <p:cNvSpPr/>
            <p:nvPr/>
          </p:nvSpPr>
          <p:spPr>
            <a:xfrm>
              <a:off x="5700673" y="3887961"/>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972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21"/>
                                        </p:tgtEl>
                                        <p:attrNameLst>
                                          <p:attrName>r</p:attrName>
                                        </p:attrNameLst>
                                      </p:cBhvr>
                                    </p:animRot>
                                    <p:animRot by="-240000">
                                      <p:cBhvr>
                                        <p:cTn id="28" dur="200" fill="hold">
                                          <p:stCondLst>
                                            <p:cond delay="200"/>
                                          </p:stCondLst>
                                        </p:cTn>
                                        <p:tgtEl>
                                          <p:spTgt spid="21"/>
                                        </p:tgtEl>
                                        <p:attrNameLst>
                                          <p:attrName>r</p:attrName>
                                        </p:attrNameLst>
                                      </p:cBhvr>
                                    </p:animRot>
                                    <p:animRot by="240000">
                                      <p:cBhvr>
                                        <p:cTn id="29" dur="200" fill="hold">
                                          <p:stCondLst>
                                            <p:cond delay="400"/>
                                          </p:stCondLst>
                                        </p:cTn>
                                        <p:tgtEl>
                                          <p:spTgt spid="21"/>
                                        </p:tgtEl>
                                        <p:attrNameLst>
                                          <p:attrName>r</p:attrName>
                                        </p:attrNameLst>
                                      </p:cBhvr>
                                    </p:animRot>
                                    <p:animRot by="-240000">
                                      <p:cBhvr>
                                        <p:cTn id="30" dur="200" fill="hold">
                                          <p:stCondLst>
                                            <p:cond delay="600"/>
                                          </p:stCondLst>
                                        </p:cTn>
                                        <p:tgtEl>
                                          <p:spTgt spid="21"/>
                                        </p:tgtEl>
                                        <p:attrNameLst>
                                          <p:attrName>r</p:attrName>
                                        </p:attrNameLst>
                                      </p:cBhvr>
                                    </p:animRot>
                                    <p:animRot by="120000">
                                      <p:cBhvr>
                                        <p:cTn id="31" dur="200" fill="hold">
                                          <p:stCondLst>
                                            <p:cond delay="800"/>
                                          </p:stCondLst>
                                        </p:cTn>
                                        <p:tgtEl>
                                          <p:spTgt spid="21"/>
                                        </p:tgtEl>
                                        <p:attrNameLst>
                                          <p:attrName>r</p:attrName>
                                        </p:attrNameLst>
                                      </p:cBhvr>
                                    </p:animRo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0" name="Group 9">
            <a:extLst>
              <a:ext uri="{FF2B5EF4-FFF2-40B4-BE49-F238E27FC236}">
                <a16:creationId xmlns:a16="http://schemas.microsoft.com/office/drawing/2014/main" id="{3F2E4366-E5D1-BD35-442B-20ACA960A3A3}"/>
              </a:ext>
            </a:extLst>
          </p:cNvPr>
          <p:cNvGrpSpPr/>
          <p:nvPr/>
        </p:nvGrpSpPr>
        <p:grpSpPr>
          <a:xfrm>
            <a:off x="956974" y="367239"/>
            <a:ext cx="2210705" cy="1878616"/>
            <a:chOff x="805345" y="2793660"/>
            <a:chExt cx="3451874" cy="3357161"/>
          </a:xfrm>
        </p:grpSpPr>
        <p:pic>
          <p:nvPicPr>
            <p:cNvPr id="2" name="Picture 4">
              <a:extLst>
                <a:ext uri="{FF2B5EF4-FFF2-40B4-BE49-F238E27FC236}">
                  <a16:creationId xmlns:a16="http://schemas.microsoft.com/office/drawing/2014/main" id="{BA84BDD7-B0AF-815B-71B4-2071DEFFFC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345" y="2841338"/>
              <a:ext cx="3451874" cy="3309483"/>
            </a:xfrm>
            <a:prstGeom prst="rect">
              <a:avLst/>
            </a:prstGeom>
          </p:spPr>
        </p:pic>
        <p:sp>
          <p:nvSpPr>
            <p:cNvPr id="3" name="Oval 2">
              <a:extLst>
                <a:ext uri="{FF2B5EF4-FFF2-40B4-BE49-F238E27FC236}">
                  <a16:creationId xmlns:a16="http://schemas.microsoft.com/office/drawing/2014/main" id="{3496B1A9-AAF3-E7BE-2394-B8085E7D72FA}"/>
                </a:ext>
              </a:extLst>
            </p:cNvPr>
            <p:cNvSpPr/>
            <p:nvPr/>
          </p:nvSpPr>
          <p:spPr>
            <a:xfrm>
              <a:off x="1806797" y="2793660"/>
              <a:ext cx="1448967" cy="1560960"/>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sp>
        <p:nvSpPr>
          <p:cNvPr id="5" name="TextBox 4">
            <a:extLst>
              <a:ext uri="{FF2B5EF4-FFF2-40B4-BE49-F238E27FC236}">
                <a16:creationId xmlns:a16="http://schemas.microsoft.com/office/drawing/2014/main" id="{EA27211D-521C-D8A8-A2B3-4C192CC0353A}"/>
              </a:ext>
            </a:extLst>
          </p:cNvPr>
          <p:cNvSpPr txBox="1"/>
          <p:nvPr/>
        </p:nvSpPr>
        <p:spPr>
          <a:xfrm>
            <a:off x="3345358" y="696468"/>
            <a:ext cx="7057796" cy="868323"/>
          </a:xfrm>
          <a:custGeom>
            <a:avLst/>
            <a:gdLst>
              <a:gd name="connsiteX0" fmla="*/ 0 w 7057796"/>
              <a:gd name="connsiteY0" fmla="*/ 144723 h 868323"/>
              <a:gd name="connsiteX1" fmla="*/ 144723 w 7057796"/>
              <a:gd name="connsiteY1" fmla="*/ 0 h 868323"/>
              <a:gd name="connsiteX2" fmla="*/ 686191 w 7057796"/>
              <a:gd name="connsiteY2" fmla="*/ 0 h 868323"/>
              <a:gd name="connsiteX3" fmla="*/ 1227659 w 7057796"/>
              <a:gd name="connsiteY3" fmla="*/ 0 h 868323"/>
              <a:gd name="connsiteX4" fmla="*/ 1904494 w 7057796"/>
              <a:gd name="connsiteY4" fmla="*/ 0 h 868323"/>
              <a:gd name="connsiteX5" fmla="*/ 2378279 w 7057796"/>
              <a:gd name="connsiteY5" fmla="*/ 0 h 868323"/>
              <a:gd name="connsiteX6" fmla="*/ 3122797 w 7057796"/>
              <a:gd name="connsiteY6" fmla="*/ 0 h 868323"/>
              <a:gd name="connsiteX7" fmla="*/ 3731949 w 7057796"/>
              <a:gd name="connsiteY7" fmla="*/ 0 h 868323"/>
              <a:gd name="connsiteX8" fmla="*/ 4408784 w 7057796"/>
              <a:gd name="connsiteY8" fmla="*/ 0 h 868323"/>
              <a:gd name="connsiteX9" fmla="*/ 4882568 w 7057796"/>
              <a:gd name="connsiteY9" fmla="*/ 0 h 868323"/>
              <a:gd name="connsiteX10" fmla="*/ 5559403 w 7057796"/>
              <a:gd name="connsiteY10" fmla="*/ 0 h 868323"/>
              <a:gd name="connsiteX11" fmla="*/ 6033187 w 7057796"/>
              <a:gd name="connsiteY11" fmla="*/ 0 h 868323"/>
              <a:gd name="connsiteX12" fmla="*/ 6913073 w 7057796"/>
              <a:gd name="connsiteY12" fmla="*/ 0 h 868323"/>
              <a:gd name="connsiteX13" fmla="*/ 7057796 w 7057796"/>
              <a:gd name="connsiteY13" fmla="*/ 144723 h 868323"/>
              <a:gd name="connsiteX14" fmla="*/ 7057796 w 7057796"/>
              <a:gd name="connsiteY14" fmla="*/ 723600 h 868323"/>
              <a:gd name="connsiteX15" fmla="*/ 6913073 w 7057796"/>
              <a:gd name="connsiteY15" fmla="*/ 868323 h 868323"/>
              <a:gd name="connsiteX16" fmla="*/ 6168555 w 7057796"/>
              <a:gd name="connsiteY16" fmla="*/ 868323 h 868323"/>
              <a:gd name="connsiteX17" fmla="*/ 5356353 w 7057796"/>
              <a:gd name="connsiteY17" fmla="*/ 868323 h 868323"/>
              <a:gd name="connsiteX18" fmla="*/ 4544150 w 7057796"/>
              <a:gd name="connsiteY18" fmla="*/ 868323 h 868323"/>
              <a:gd name="connsiteX19" fmla="*/ 3934999 w 7057796"/>
              <a:gd name="connsiteY19" fmla="*/ 868323 h 868323"/>
              <a:gd name="connsiteX20" fmla="*/ 3325847 w 7057796"/>
              <a:gd name="connsiteY20" fmla="*/ 868323 h 868323"/>
              <a:gd name="connsiteX21" fmla="*/ 2852063 w 7057796"/>
              <a:gd name="connsiteY21" fmla="*/ 868323 h 868323"/>
              <a:gd name="connsiteX22" fmla="*/ 2378278 w 7057796"/>
              <a:gd name="connsiteY22" fmla="*/ 868323 h 868323"/>
              <a:gd name="connsiteX23" fmla="*/ 1769127 w 7057796"/>
              <a:gd name="connsiteY23" fmla="*/ 868323 h 868323"/>
              <a:gd name="connsiteX24" fmla="*/ 1024608 w 7057796"/>
              <a:gd name="connsiteY24" fmla="*/ 868323 h 868323"/>
              <a:gd name="connsiteX25" fmla="*/ 144723 w 7057796"/>
              <a:gd name="connsiteY25" fmla="*/ 868323 h 868323"/>
              <a:gd name="connsiteX26" fmla="*/ 0 w 7057796"/>
              <a:gd name="connsiteY26" fmla="*/ 723600 h 868323"/>
              <a:gd name="connsiteX27" fmla="*/ 0 w 7057796"/>
              <a:gd name="connsiteY27" fmla="*/ 144723 h 86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57796" h="868323" fill="none" extrusionOk="0">
                <a:moveTo>
                  <a:pt x="0" y="144723"/>
                </a:moveTo>
                <a:cubicBezTo>
                  <a:pt x="7180" y="72498"/>
                  <a:pt x="56455" y="713"/>
                  <a:pt x="144723" y="0"/>
                </a:cubicBezTo>
                <a:cubicBezTo>
                  <a:pt x="297911" y="19208"/>
                  <a:pt x="481159" y="-4163"/>
                  <a:pt x="686191" y="0"/>
                </a:cubicBezTo>
                <a:cubicBezTo>
                  <a:pt x="891223" y="4163"/>
                  <a:pt x="1067247" y="-15736"/>
                  <a:pt x="1227659" y="0"/>
                </a:cubicBezTo>
                <a:cubicBezTo>
                  <a:pt x="1388071" y="15736"/>
                  <a:pt x="1644060" y="-10263"/>
                  <a:pt x="1904494" y="0"/>
                </a:cubicBezTo>
                <a:cubicBezTo>
                  <a:pt x="2164928" y="10263"/>
                  <a:pt x="2274530" y="8901"/>
                  <a:pt x="2378279" y="0"/>
                </a:cubicBezTo>
                <a:cubicBezTo>
                  <a:pt x="2482029" y="-8901"/>
                  <a:pt x="2937576" y="12883"/>
                  <a:pt x="3122797" y="0"/>
                </a:cubicBezTo>
                <a:cubicBezTo>
                  <a:pt x="3308018" y="-12883"/>
                  <a:pt x="3606495" y="-1717"/>
                  <a:pt x="3731949" y="0"/>
                </a:cubicBezTo>
                <a:cubicBezTo>
                  <a:pt x="3857403" y="1717"/>
                  <a:pt x="4158952" y="-16224"/>
                  <a:pt x="4408784" y="0"/>
                </a:cubicBezTo>
                <a:cubicBezTo>
                  <a:pt x="4658617" y="16224"/>
                  <a:pt x="4695269" y="-15856"/>
                  <a:pt x="4882568" y="0"/>
                </a:cubicBezTo>
                <a:cubicBezTo>
                  <a:pt x="5069867" y="15856"/>
                  <a:pt x="5377163" y="-6307"/>
                  <a:pt x="5559403" y="0"/>
                </a:cubicBezTo>
                <a:cubicBezTo>
                  <a:pt x="5741643" y="6307"/>
                  <a:pt x="5835158" y="-19059"/>
                  <a:pt x="6033187" y="0"/>
                </a:cubicBezTo>
                <a:cubicBezTo>
                  <a:pt x="6231216" y="19059"/>
                  <a:pt x="6720797" y="14603"/>
                  <a:pt x="6913073" y="0"/>
                </a:cubicBezTo>
                <a:cubicBezTo>
                  <a:pt x="7007411" y="5201"/>
                  <a:pt x="7047931" y="65822"/>
                  <a:pt x="7057796" y="144723"/>
                </a:cubicBezTo>
                <a:cubicBezTo>
                  <a:pt x="7065813" y="293722"/>
                  <a:pt x="7082116" y="435341"/>
                  <a:pt x="7057796" y="723600"/>
                </a:cubicBezTo>
                <a:cubicBezTo>
                  <a:pt x="7060545" y="814799"/>
                  <a:pt x="6997882" y="870663"/>
                  <a:pt x="6913073" y="868323"/>
                </a:cubicBezTo>
                <a:cubicBezTo>
                  <a:pt x="6611898" y="902116"/>
                  <a:pt x="6517750" y="839942"/>
                  <a:pt x="6168555" y="868323"/>
                </a:cubicBezTo>
                <a:cubicBezTo>
                  <a:pt x="5819360" y="896704"/>
                  <a:pt x="5725598" y="870951"/>
                  <a:pt x="5356353" y="868323"/>
                </a:cubicBezTo>
                <a:cubicBezTo>
                  <a:pt x="4987108" y="865695"/>
                  <a:pt x="4706797" y="838706"/>
                  <a:pt x="4544150" y="868323"/>
                </a:cubicBezTo>
                <a:cubicBezTo>
                  <a:pt x="4381503" y="897940"/>
                  <a:pt x="4187844" y="875150"/>
                  <a:pt x="3934999" y="868323"/>
                </a:cubicBezTo>
                <a:cubicBezTo>
                  <a:pt x="3682154" y="861496"/>
                  <a:pt x="3512919" y="885402"/>
                  <a:pt x="3325847" y="868323"/>
                </a:cubicBezTo>
                <a:cubicBezTo>
                  <a:pt x="3138775" y="851244"/>
                  <a:pt x="3075590" y="871993"/>
                  <a:pt x="2852063" y="868323"/>
                </a:cubicBezTo>
                <a:cubicBezTo>
                  <a:pt x="2628536" y="864653"/>
                  <a:pt x="2516981" y="851309"/>
                  <a:pt x="2378278" y="868323"/>
                </a:cubicBezTo>
                <a:cubicBezTo>
                  <a:pt x="2239575" y="885337"/>
                  <a:pt x="1915754" y="890058"/>
                  <a:pt x="1769127" y="868323"/>
                </a:cubicBezTo>
                <a:cubicBezTo>
                  <a:pt x="1622500" y="846588"/>
                  <a:pt x="1374977" y="851216"/>
                  <a:pt x="1024608" y="868323"/>
                </a:cubicBezTo>
                <a:cubicBezTo>
                  <a:pt x="674239" y="885430"/>
                  <a:pt x="564469" y="869181"/>
                  <a:pt x="144723" y="868323"/>
                </a:cubicBezTo>
                <a:cubicBezTo>
                  <a:pt x="69316" y="872646"/>
                  <a:pt x="-8840" y="800089"/>
                  <a:pt x="0" y="723600"/>
                </a:cubicBezTo>
                <a:cubicBezTo>
                  <a:pt x="20940" y="572270"/>
                  <a:pt x="-16685" y="280011"/>
                  <a:pt x="0" y="144723"/>
                </a:cubicBezTo>
                <a:close/>
              </a:path>
              <a:path w="7057796" h="868323" stroke="0" extrusionOk="0">
                <a:moveTo>
                  <a:pt x="0" y="144723"/>
                </a:moveTo>
                <a:cubicBezTo>
                  <a:pt x="-1628" y="66157"/>
                  <a:pt x="70440" y="-14580"/>
                  <a:pt x="144723" y="0"/>
                </a:cubicBezTo>
                <a:cubicBezTo>
                  <a:pt x="245083" y="-5845"/>
                  <a:pt x="468333" y="3682"/>
                  <a:pt x="618508" y="0"/>
                </a:cubicBezTo>
                <a:cubicBezTo>
                  <a:pt x="768683" y="-3682"/>
                  <a:pt x="895094" y="23716"/>
                  <a:pt x="1159976" y="0"/>
                </a:cubicBezTo>
                <a:cubicBezTo>
                  <a:pt x="1424858" y="-23716"/>
                  <a:pt x="1605778" y="-31437"/>
                  <a:pt x="1904494" y="0"/>
                </a:cubicBezTo>
                <a:cubicBezTo>
                  <a:pt x="2203210" y="31437"/>
                  <a:pt x="2321172" y="-18196"/>
                  <a:pt x="2581329" y="0"/>
                </a:cubicBezTo>
                <a:cubicBezTo>
                  <a:pt x="2841486" y="18196"/>
                  <a:pt x="2829442" y="-17610"/>
                  <a:pt x="3055114" y="0"/>
                </a:cubicBezTo>
                <a:cubicBezTo>
                  <a:pt x="3280786" y="17610"/>
                  <a:pt x="3463707" y="23913"/>
                  <a:pt x="3664265" y="0"/>
                </a:cubicBezTo>
                <a:cubicBezTo>
                  <a:pt x="3864823" y="-23913"/>
                  <a:pt x="4195748" y="-9385"/>
                  <a:pt x="4341100" y="0"/>
                </a:cubicBezTo>
                <a:cubicBezTo>
                  <a:pt x="4486453" y="9385"/>
                  <a:pt x="4764661" y="7418"/>
                  <a:pt x="5085619" y="0"/>
                </a:cubicBezTo>
                <a:cubicBezTo>
                  <a:pt x="5406577" y="-7418"/>
                  <a:pt x="5436368" y="2428"/>
                  <a:pt x="5694770" y="0"/>
                </a:cubicBezTo>
                <a:cubicBezTo>
                  <a:pt x="5953172" y="-2428"/>
                  <a:pt x="6355839" y="34518"/>
                  <a:pt x="6913073" y="0"/>
                </a:cubicBezTo>
                <a:cubicBezTo>
                  <a:pt x="6995276" y="19599"/>
                  <a:pt x="7068888" y="69288"/>
                  <a:pt x="7057796" y="144723"/>
                </a:cubicBezTo>
                <a:cubicBezTo>
                  <a:pt x="7032493" y="298907"/>
                  <a:pt x="7074527" y="602666"/>
                  <a:pt x="7057796" y="723600"/>
                </a:cubicBezTo>
                <a:cubicBezTo>
                  <a:pt x="7064499" y="786289"/>
                  <a:pt x="6981715" y="866455"/>
                  <a:pt x="6913073" y="868323"/>
                </a:cubicBezTo>
                <a:cubicBezTo>
                  <a:pt x="6744408" y="845958"/>
                  <a:pt x="6364868" y="897769"/>
                  <a:pt x="6168555" y="868323"/>
                </a:cubicBezTo>
                <a:cubicBezTo>
                  <a:pt x="5972242" y="838877"/>
                  <a:pt x="5821086" y="861662"/>
                  <a:pt x="5694770" y="868323"/>
                </a:cubicBezTo>
                <a:cubicBezTo>
                  <a:pt x="5568455" y="874984"/>
                  <a:pt x="5339318" y="852856"/>
                  <a:pt x="5085619" y="868323"/>
                </a:cubicBezTo>
                <a:cubicBezTo>
                  <a:pt x="4831920" y="883790"/>
                  <a:pt x="4773399" y="889051"/>
                  <a:pt x="4611834" y="868323"/>
                </a:cubicBezTo>
                <a:cubicBezTo>
                  <a:pt x="4450270" y="847595"/>
                  <a:pt x="4040458" y="872107"/>
                  <a:pt x="3867316" y="868323"/>
                </a:cubicBezTo>
                <a:cubicBezTo>
                  <a:pt x="3694174" y="864539"/>
                  <a:pt x="3330412" y="892764"/>
                  <a:pt x="3190480" y="868323"/>
                </a:cubicBezTo>
                <a:cubicBezTo>
                  <a:pt x="3050548" y="843882"/>
                  <a:pt x="2814753" y="842038"/>
                  <a:pt x="2445962" y="868323"/>
                </a:cubicBezTo>
                <a:cubicBezTo>
                  <a:pt x="2077171" y="894608"/>
                  <a:pt x="1918635" y="897568"/>
                  <a:pt x="1701443" y="868323"/>
                </a:cubicBezTo>
                <a:cubicBezTo>
                  <a:pt x="1484251" y="839078"/>
                  <a:pt x="1314664" y="850572"/>
                  <a:pt x="956925" y="868323"/>
                </a:cubicBezTo>
                <a:cubicBezTo>
                  <a:pt x="599186" y="886074"/>
                  <a:pt x="537556" y="899460"/>
                  <a:pt x="144723" y="868323"/>
                </a:cubicBezTo>
                <a:cubicBezTo>
                  <a:pt x="72787" y="871757"/>
                  <a:pt x="13623" y="790733"/>
                  <a:pt x="0" y="723600"/>
                </a:cubicBezTo>
                <a:cubicBezTo>
                  <a:pt x="25809" y="587900"/>
                  <a:pt x="-5625" y="397232"/>
                  <a:pt x="0" y="144723"/>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UTM Avo" panose="02040603050506020204" pitchFamily="18" charset="0"/>
                <a:ea typeface="+mn-ea"/>
                <a:cs typeface="Calibri" panose="020F0502020204030204" pitchFamily="34" charset="0"/>
              </a:rPr>
              <a:t>Hỏi đáp về bút chì</a:t>
            </a:r>
            <a:endParaRPr kumimoji="0" lang="en-US"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5B72EECB-90C0-198E-4F23-DD5516E67CC9}"/>
              </a:ext>
            </a:extLst>
          </p:cNvPr>
          <p:cNvSpPr txBox="1"/>
          <p:nvPr/>
        </p:nvSpPr>
        <p:spPr>
          <a:xfrm>
            <a:off x="5500767" y="571768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grpSp>
        <p:nvGrpSpPr>
          <p:cNvPr id="12" name="Group 11">
            <a:extLst>
              <a:ext uri="{FF2B5EF4-FFF2-40B4-BE49-F238E27FC236}">
                <a16:creationId xmlns:a16="http://schemas.microsoft.com/office/drawing/2014/main" id="{792D5A9B-0E54-D548-E173-AD2C8F202862}"/>
              </a:ext>
            </a:extLst>
          </p:cNvPr>
          <p:cNvGrpSpPr/>
          <p:nvPr/>
        </p:nvGrpSpPr>
        <p:grpSpPr>
          <a:xfrm>
            <a:off x="-57927" y="2344562"/>
            <a:ext cx="4340734" cy="3435676"/>
            <a:chOff x="-325952" y="2617204"/>
            <a:chExt cx="4340734" cy="3435676"/>
          </a:xfrm>
        </p:grpSpPr>
        <p:pic>
          <p:nvPicPr>
            <p:cNvPr id="13" name="Picture 12">
              <a:extLst>
                <a:ext uri="{FF2B5EF4-FFF2-40B4-BE49-F238E27FC236}">
                  <a16:creationId xmlns:a16="http://schemas.microsoft.com/office/drawing/2014/main" id="{4FBBCA96-9232-1021-CDDB-6F2B67E31912}"/>
                </a:ext>
              </a:extLst>
            </p:cNvPr>
            <p:cNvPicPr>
              <a:picLocks noChangeAspect="1"/>
            </p:cNvPicPr>
            <p:nvPr/>
          </p:nvPicPr>
          <p:blipFill>
            <a:blip r:embed="rId12"/>
            <a:stretch>
              <a:fillRect/>
            </a:stretch>
          </p:blipFill>
          <p:spPr>
            <a:xfrm>
              <a:off x="642503" y="2617204"/>
              <a:ext cx="1376295" cy="2344395"/>
            </a:xfrm>
            <a:prstGeom prst="rect">
              <a:avLst/>
            </a:prstGeom>
          </p:spPr>
        </p:pic>
        <p:grpSp>
          <p:nvGrpSpPr>
            <p:cNvPr id="14" name="Group 13">
              <a:extLst>
                <a:ext uri="{FF2B5EF4-FFF2-40B4-BE49-F238E27FC236}">
                  <a16:creationId xmlns:a16="http://schemas.microsoft.com/office/drawing/2014/main" id="{AB0DB95E-46F1-AF56-391A-97F01D3B72D5}"/>
                </a:ext>
              </a:extLst>
            </p:cNvPr>
            <p:cNvGrpSpPr/>
            <p:nvPr/>
          </p:nvGrpSpPr>
          <p:grpSpPr>
            <a:xfrm>
              <a:off x="-325952" y="5093324"/>
              <a:ext cx="4340734" cy="959556"/>
              <a:chOff x="1866389" y="-410849"/>
              <a:chExt cx="8866140" cy="959556"/>
            </a:xfrm>
          </p:grpSpPr>
          <p:sp>
            <p:nvSpPr>
              <p:cNvPr id="15" name="任意多边形: 形状 51">
                <a:extLst>
                  <a:ext uri="{FF2B5EF4-FFF2-40B4-BE49-F238E27FC236}">
                    <a16:creationId xmlns:a16="http://schemas.microsoft.com/office/drawing/2014/main" id="{FB7855B4-F64A-B486-5B6F-D7F8EB8A07F9}"/>
                  </a:ext>
                </a:extLst>
              </p:cNvPr>
              <p:cNvSpPr/>
              <p:nvPr/>
            </p:nvSpPr>
            <p:spPr>
              <a:xfrm>
                <a:off x="3486582" y="-410849"/>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16" name="文本框 44">
                <a:extLst>
                  <a:ext uri="{FF2B5EF4-FFF2-40B4-BE49-F238E27FC236}">
                    <a16:creationId xmlns:a16="http://schemas.microsoft.com/office/drawing/2014/main" id="{316A6365-D342-9A23-7156-847DAE7A8695}"/>
                  </a:ext>
                </a:extLst>
              </p:cNvPr>
              <p:cNvSpPr txBox="1"/>
              <p:nvPr/>
            </p:nvSpPr>
            <p:spPr>
              <a:xfrm>
                <a:off x="1866389" y="-256370"/>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Bút chì</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sp>
        <p:nvSpPr>
          <p:cNvPr id="17" name="Google Shape;470;p34">
            <a:extLst>
              <a:ext uri="{FF2B5EF4-FFF2-40B4-BE49-F238E27FC236}">
                <a16:creationId xmlns:a16="http://schemas.microsoft.com/office/drawing/2014/main" id="{69456D44-D367-2B3F-9FFC-1DCF8F49DCA0}"/>
              </a:ext>
            </a:extLst>
          </p:cNvPr>
          <p:cNvSpPr txBox="1">
            <a:spLocks/>
          </p:cNvSpPr>
          <p:nvPr/>
        </p:nvSpPr>
        <p:spPr>
          <a:xfrm>
            <a:off x="3672765" y="2165623"/>
            <a:ext cx="8336054" cy="4019950"/>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marR="0" lvl="0" indent="-571500" algn="just" defTabSz="1219170" rtl="0" eaLnBrk="1" fontAlgn="auto" latinLnBrk="0" hangingPunct="1">
              <a:lnSpc>
                <a:spcPct val="150000"/>
              </a:lnSpc>
              <a:spcBef>
                <a:spcPts val="0"/>
              </a:spcBef>
              <a:spcAft>
                <a:spcPts val="0"/>
              </a:spcAft>
              <a:buClr>
                <a:srgbClr val="000000"/>
              </a:buClr>
              <a:buSzTx/>
              <a:buFontTx/>
              <a:buChar char="-"/>
              <a:tabLst/>
              <a:defRPr/>
            </a:pPr>
            <a:r>
              <a:rPr lang="nl-NL" sz="4000" b="1" kern="0" dirty="0">
                <a:solidFill>
                  <a:srgbClr val="002060"/>
                </a:solidFill>
                <a:latin typeface="UTM Avo" panose="02040603050506020204" pitchFamily="18" charset="0"/>
                <a:ea typeface="Times New Roman" panose="02020603050405020304" pitchFamily="18" charset="0"/>
              </a:rPr>
              <a:t>Trong hộp bút, ai </a:t>
            </a:r>
            <a:r>
              <a:rPr lang="nl-NL" sz="4000" b="1" kern="0" dirty="0" smtClean="0">
                <a:solidFill>
                  <a:srgbClr val="002060"/>
                </a:solidFill>
                <a:latin typeface="UTM Avo" panose="02040603050506020204" pitchFamily="18" charset="0"/>
                <a:ea typeface="Times New Roman" panose="02020603050405020304" pitchFamily="18" charset="0"/>
              </a:rPr>
              <a:t>chỉ </a:t>
            </a:r>
            <a:r>
              <a:rPr lang="nl-NL" sz="4000" b="1" kern="0" dirty="0">
                <a:solidFill>
                  <a:srgbClr val="002060"/>
                </a:solidFill>
                <a:latin typeface="UTM Avo" panose="02040603050506020204" pitchFamily="18" charset="0"/>
                <a:ea typeface="Times New Roman" panose="02020603050405020304" pitchFamily="18" charset="0"/>
              </a:rPr>
              <a:t>còn có một mẩu?</a:t>
            </a:r>
          </a:p>
          <a:p>
            <a:pPr marL="457200" marR="0" lvl="0" indent="-457200" algn="just" defTabSz="1219170" rtl="0" eaLnBrk="1" fontAlgn="auto" latinLnBrk="0" hangingPunct="1">
              <a:lnSpc>
                <a:spcPct val="150000"/>
              </a:lnSpc>
              <a:spcBef>
                <a:spcPts val="0"/>
              </a:spcBef>
              <a:spcAft>
                <a:spcPts val="0"/>
              </a:spcAft>
              <a:buClr>
                <a:srgbClr val="000000"/>
              </a:buClr>
              <a:buSzTx/>
              <a:buFontTx/>
              <a:buChar char="-"/>
              <a:tabLst/>
              <a:defRPr/>
            </a:pPr>
            <a:r>
              <a:rPr kumimoji="0" lang="nl-NL" sz="40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rPr>
              <a:t>Bút</a:t>
            </a:r>
            <a:r>
              <a:rPr kumimoji="0" lang="nl-NL" sz="4000" b="1" u="none" strike="noStrike" kern="0" cap="none" spc="0" normalizeH="0" noProof="0" dirty="0">
                <a:ln>
                  <a:noFill/>
                </a:ln>
                <a:solidFill>
                  <a:srgbClr val="CA3659"/>
                </a:solidFill>
                <a:effectLst/>
                <a:uLnTx/>
                <a:uFillTx/>
                <a:latin typeface="UTM Avo" panose="02040603050506020204" pitchFamily="18" charset="0"/>
                <a:ea typeface="Times New Roman" panose="02020603050405020304" pitchFamily="18" charset="0"/>
                <a:sym typeface="Arial"/>
              </a:rPr>
              <a:t> chì được dùng nhiều nhất nên chỉ có một mẩu.</a:t>
            </a:r>
            <a:endParaRPr kumimoji="0" lang="en-US" sz="28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endParaRPr>
          </a:p>
        </p:txBody>
      </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0" name="Group 9">
            <a:extLst>
              <a:ext uri="{FF2B5EF4-FFF2-40B4-BE49-F238E27FC236}">
                <a16:creationId xmlns:a16="http://schemas.microsoft.com/office/drawing/2014/main" id="{3F2E4366-E5D1-BD35-442B-20ACA960A3A3}"/>
              </a:ext>
            </a:extLst>
          </p:cNvPr>
          <p:cNvGrpSpPr/>
          <p:nvPr/>
        </p:nvGrpSpPr>
        <p:grpSpPr>
          <a:xfrm>
            <a:off x="956974" y="367239"/>
            <a:ext cx="2210705" cy="1878616"/>
            <a:chOff x="805345" y="2793660"/>
            <a:chExt cx="3451874" cy="3357161"/>
          </a:xfrm>
        </p:grpSpPr>
        <p:pic>
          <p:nvPicPr>
            <p:cNvPr id="2" name="Picture 4">
              <a:extLst>
                <a:ext uri="{FF2B5EF4-FFF2-40B4-BE49-F238E27FC236}">
                  <a16:creationId xmlns:a16="http://schemas.microsoft.com/office/drawing/2014/main" id="{BA84BDD7-B0AF-815B-71B4-2071DEFFFC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345" y="2841338"/>
              <a:ext cx="3451874" cy="3309483"/>
            </a:xfrm>
            <a:prstGeom prst="rect">
              <a:avLst/>
            </a:prstGeom>
          </p:spPr>
        </p:pic>
        <p:sp>
          <p:nvSpPr>
            <p:cNvPr id="3" name="Oval 2">
              <a:extLst>
                <a:ext uri="{FF2B5EF4-FFF2-40B4-BE49-F238E27FC236}">
                  <a16:creationId xmlns:a16="http://schemas.microsoft.com/office/drawing/2014/main" id="{3496B1A9-AAF3-E7BE-2394-B8085E7D72FA}"/>
                </a:ext>
              </a:extLst>
            </p:cNvPr>
            <p:cNvSpPr/>
            <p:nvPr/>
          </p:nvSpPr>
          <p:spPr>
            <a:xfrm>
              <a:off x="1806797" y="2793660"/>
              <a:ext cx="1448967" cy="1560960"/>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sp>
        <p:nvSpPr>
          <p:cNvPr id="5" name="TextBox 4">
            <a:extLst>
              <a:ext uri="{FF2B5EF4-FFF2-40B4-BE49-F238E27FC236}">
                <a16:creationId xmlns:a16="http://schemas.microsoft.com/office/drawing/2014/main" id="{EA27211D-521C-D8A8-A2B3-4C192CC0353A}"/>
              </a:ext>
            </a:extLst>
          </p:cNvPr>
          <p:cNvSpPr txBox="1"/>
          <p:nvPr/>
        </p:nvSpPr>
        <p:spPr>
          <a:xfrm>
            <a:off x="3345358" y="696468"/>
            <a:ext cx="7057796" cy="868323"/>
          </a:xfrm>
          <a:custGeom>
            <a:avLst/>
            <a:gdLst>
              <a:gd name="connsiteX0" fmla="*/ 0 w 7057796"/>
              <a:gd name="connsiteY0" fmla="*/ 144723 h 868323"/>
              <a:gd name="connsiteX1" fmla="*/ 144723 w 7057796"/>
              <a:gd name="connsiteY1" fmla="*/ 0 h 868323"/>
              <a:gd name="connsiteX2" fmla="*/ 686191 w 7057796"/>
              <a:gd name="connsiteY2" fmla="*/ 0 h 868323"/>
              <a:gd name="connsiteX3" fmla="*/ 1227659 w 7057796"/>
              <a:gd name="connsiteY3" fmla="*/ 0 h 868323"/>
              <a:gd name="connsiteX4" fmla="*/ 1904494 w 7057796"/>
              <a:gd name="connsiteY4" fmla="*/ 0 h 868323"/>
              <a:gd name="connsiteX5" fmla="*/ 2378279 w 7057796"/>
              <a:gd name="connsiteY5" fmla="*/ 0 h 868323"/>
              <a:gd name="connsiteX6" fmla="*/ 3122797 w 7057796"/>
              <a:gd name="connsiteY6" fmla="*/ 0 h 868323"/>
              <a:gd name="connsiteX7" fmla="*/ 3731949 w 7057796"/>
              <a:gd name="connsiteY7" fmla="*/ 0 h 868323"/>
              <a:gd name="connsiteX8" fmla="*/ 4408784 w 7057796"/>
              <a:gd name="connsiteY8" fmla="*/ 0 h 868323"/>
              <a:gd name="connsiteX9" fmla="*/ 4882568 w 7057796"/>
              <a:gd name="connsiteY9" fmla="*/ 0 h 868323"/>
              <a:gd name="connsiteX10" fmla="*/ 5559403 w 7057796"/>
              <a:gd name="connsiteY10" fmla="*/ 0 h 868323"/>
              <a:gd name="connsiteX11" fmla="*/ 6033187 w 7057796"/>
              <a:gd name="connsiteY11" fmla="*/ 0 h 868323"/>
              <a:gd name="connsiteX12" fmla="*/ 6913073 w 7057796"/>
              <a:gd name="connsiteY12" fmla="*/ 0 h 868323"/>
              <a:gd name="connsiteX13" fmla="*/ 7057796 w 7057796"/>
              <a:gd name="connsiteY13" fmla="*/ 144723 h 868323"/>
              <a:gd name="connsiteX14" fmla="*/ 7057796 w 7057796"/>
              <a:gd name="connsiteY14" fmla="*/ 723600 h 868323"/>
              <a:gd name="connsiteX15" fmla="*/ 6913073 w 7057796"/>
              <a:gd name="connsiteY15" fmla="*/ 868323 h 868323"/>
              <a:gd name="connsiteX16" fmla="*/ 6168555 w 7057796"/>
              <a:gd name="connsiteY16" fmla="*/ 868323 h 868323"/>
              <a:gd name="connsiteX17" fmla="*/ 5356353 w 7057796"/>
              <a:gd name="connsiteY17" fmla="*/ 868323 h 868323"/>
              <a:gd name="connsiteX18" fmla="*/ 4544150 w 7057796"/>
              <a:gd name="connsiteY18" fmla="*/ 868323 h 868323"/>
              <a:gd name="connsiteX19" fmla="*/ 3934999 w 7057796"/>
              <a:gd name="connsiteY19" fmla="*/ 868323 h 868323"/>
              <a:gd name="connsiteX20" fmla="*/ 3325847 w 7057796"/>
              <a:gd name="connsiteY20" fmla="*/ 868323 h 868323"/>
              <a:gd name="connsiteX21" fmla="*/ 2852063 w 7057796"/>
              <a:gd name="connsiteY21" fmla="*/ 868323 h 868323"/>
              <a:gd name="connsiteX22" fmla="*/ 2378278 w 7057796"/>
              <a:gd name="connsiteY22" fmla="*/ 868323 h 868323"/>
              <a:gd name="connsiteX23" fmla="*/ 1769127 w 7057796"/>
              <a:gd name="connsiteY23" fmla="*/ 868323 h 868323"/>
              <a:gd name="connsiteX24" fmla="*/ 1024608 w 7057796"/>
              <a:gd name="connsiteY24" fmla="*/ 868323 h 868323"/>
              <a:gd name="connsiteX25" fmla="*/ 144723 w 7057796"/>
              <a:gd name="connsiteY25" fmla="*/ 868323 h 868323"/>
              <a:gd name="connsiteX26" fmla="*/ 0 w 7057796"/>
              <a:gd name="connsiteY26" fmla="*/ 723600 h 868323"/>
              <a:gd name="connsiteX27" fmla="*/ 0 w 7057796"/>
              <a:gd name="connsiteY27" fmla="*/ 144723 h 86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57796" h="868323" fill="none" extrusionOk="0">
                <a:moveTo>
                  <a:pt x="0" y="144723"/>
                </a:moveTo>
                <a:cubicBezTo>
                  <a:pt x="7180" y="72498"/>
                  <a:pt x="56455" y="713"/>
                  <a:pt x="144723" y="0"/>
                </a:cubicBezTo>
                <a:cubicBezTo>
                  <a:pt x="297911" y="19208"/>
                  <a:pt x="481159" y="-4163"/>
                  <a:pt x="686191" y="0"/>
                </a:cubicBezTo>
                <a:cubicBezTo>
                  <a:pt x="891223" y="4163"/>
                  <a:pt x="1067247" y="-15736"/>
                  <a:pt x="1227659" y="0"/>
                </a:cubicBezTo>
                <a:cubicBezTo>
                  <a:pt x="1388071" y="15736"/>
                  <a:pt x="1644060" y="-10263"/>
                  <a:pt x="1904494" y="0"/>
                </a:cubicBezTo>
                <a:cubicBezTo>
                  <a:pt x="2164928" y="10263"/>
                  <a:pt x="2274530" y="8901"/>
                  <a:pt x="2378279" y="0"/>
                </a:cubicBezTo>
                <a:cubicBezTo>
                  <a:pt x="2482029" y="-8901"/>
                  <a:pt x="2937576" y="12883"/>
                  <a:pt x="3122797" y="0"/>
                </a:cubicBezTo>
                <a:cubicBezTo>
                  <a:pt x="3308018" y="-12883"/>
                  <a:pt x="3606495" y="-1717"/>
                  <a:pt x="3731949" y="0"/>
                </a:cubicBezTo>
                <a:cubicBezTo>
                  <a:pt x="3857403" y="1717"/>
                  <a:pt x="4158952" y="-16224"/>
                  <a:pt x="4408784" y="0"/>
                </a:cubicBezTo>
                <a:cubicBezTo>
                  <a:pt x="4658617" y="16224"/>
                  <a:pt x="4695269" y="-15856"/>
                  <a:pt x="4882568" y="0"/>
                </a:cubicBezTo>
                <a:cubicBezTo>
                  <a:pt x="5069867" y="15856"/>
                  <a:pt x="5377163" y="-6307"/>
                  <a:pt x="5559403" y="0"/>
                </a:cubicBezTo>
                <a:cubicBezTo>
                  <a:pt x="5741643" y="6307"/>
                  <a:pt x="5835158" y="-19059"/>
                  <a:pt x="6033187" y="0"/>
                </a:cubicBezTo>
                <a:cubicBezTo>
                  <a:pt x="6231216" y="19059"/>
                  <a:pt x="6720797" y="14603"/>
                  <a:pt x="6913073" y="0"/>
                </a:cubicBezTo>
                <a:cubicBezTo>
                  <a:pt x="7007411" y="5201"/>
                  <a:pt x="7047931" y="65822"/>
                  <a:pt x="7057796" y="144723"/>
                </a:cubicBezTo>
                <a:cubicBezTo>
                  <a:pt x="7065813" y="293722"/>
                  <a:pt x="7082116" y="435341"/>
                  <a:pt x="7057796" y="723600"/>
                </a:cubicBezTo>
                <a:cubicBezTo>
                  <a:pt x="7060545" y="814799"/>
                  <a:pt x="6997882" y="870663"/>
                  <a:pt x="6913073" y="868323"/>
                </a:cubicBezTo>
                <a:cubicBezTo>
                  <a:pt x="6611898" y="902116"/>
                  <a:pt x="6517750" y="839942"/>
                  <a:pt x="6168555" y="868323"/>
                </a:cubicBezTo>
                <a:cubicBezTo>
                  <a:pt x="5819360" y="896704"/>
                  <a:pt x="5725598" y="870951"/>
                  <a:pt x="5356353" y="868323"/>
                </a:cubicBezTo>
                <a:cubicBezTo>
                  <a:pt x="4987108" y="865695"/>
                  <a:pt x="4706797" y="838706"/>
                  <a:pt x="4544150" y="868323"/>
                </a:cubicBezTo>
                <a:cubicBezTo>
                  <a:pt x="4381503" y="897940"/>
                  <a:pt x="4187844" y="875150"/>
                  <a:pt x="3934999" y="868323"/>
                </a:cubicBezTo>
                <a:cubicBezTo>
                  <a:pt x="3682154" y="861496"/>
                  <a:pt x="3512919" y="885402"/>
                  <a:pt x="3325847" y="868323"/>
                </a:cubicBezTo>
                <a:cubicBezTo>
                  <a:pt x="3138775" y="851244"/>
                  <a:pt x="3075590" y="871993"/>
                  <a:pt x="2852063" y="868323"/>
                </a:cubicBezTo>
                <a:cubicBezTo>
                  <a:pt x="2628536" y="864653"/>
                  <a:pt x="2516981" y="851309"/>
                  <a:pt x="2378278" y="868323"/>
                </a:cubicBezTo>
                <a:cubicBezTo>
                  <a:pt x="2239575" y="885337"/>
                  <a:pt x="1915754" y="890058"/>
                  <a:pt x="1769127" y="868323"/>
                </a:cubicBezTo>
                <a:cubicBezTo>
                  <a:pt x="1622500" y="846588"/>
                  <a:pt x="1374977" y="851216"/>
                  <a:pt x="1024608" y="868323"/>
                </a:cubicBezTo>
                <a:cubicBezTo>
                  <a:pt x="674239" y="885430"/>
                  <a:pt x="564469" y="869181"/>
                  <a:pt x="144723" y="868323"/>
                </a:cubicBezTo>
                <a:cubicBezTo>
                  <a:pt x="69316" y="872646"/>
                  <a:pt x="-8840" y="800089"/>
                  <a:pt x="0" y="723600"/>
                </a:cubicBezTo>
                <a:cubicBezTo>
                  <a:pt x="20940" y="572270"/>
                  <a:pt x="-16685" y="280011"/>
                  <a:pt x="0" y="144723"/>
                </a:cubicBezTo>
                <a:close/>
              </a:path>
              <a:path w="7057796" h="868323" stroke="0" extrusionOk="0">
                <a:moveTo>
                  <a:pt x="0" y="144723"/>
                </a:moveTo>
                <a:cubicBezTo>
                  <a:pt x="-1628" y="66157"/>
                  <a:pt x="70440" y="-14580"/>
                  <a:pt x="144723" y="0"/>
                </a:cubicBezTo>
                <a:cubicBezTo>
                  <a:pt x="245083" y="-5845"/>
                  <a:pt x="468333" y="3682"/>
                  <a:pt x="618508" y="0"/>
                </a:cubicBezTo>
                <a:cubicBezTo>
                  <a:pt x="768683" y="-3682"/>
                  <a:pt x="895094" y="23716"/>
                  <a:pt x="1159976" y="0"/>
                </a:cubicBezTo>
                <a:cubicBezTo>
                  <a:pt x="1424858" y="-23716"/>
                  <a:pt x="1605778" y="-31437"/>
                  <a:pt x="1904494" y="0"/>
                </a:cubicBezTo>
                <a:cubicBezTo>
                  <a:pt x="2203210" y="31437"/>
                  <a:pt x="2321172" y="-18196"/>
                  <a:pt x="2581329" y="0"/>
                </a:cubicBezTo>
                <a:cubicBezTo>
                  <a:pt x="2841486" y="18196"/>
                  <a:pt x="2829442" y="-17610"/>
                  <a:pt x="3055114" y="0"/>
                </a:cubicBezTo>
                <a:cubicBezTo>
                  <a:pt x="3280786" y="17610"/>
                  <a:pt x="3463707" y="23913"/>
                  <a:pt x="3664265" y="0"/>
                </a:cubicBezTo>
                <a:cubicBezTo>
                  <a:pt x="3864823" y="-23913"/>
                  <a:pt x="4195748" y="-9385"/>
                  <a:pt x="4341100" y="0"/>
                </a:cubicBezTo>
                <a:cubicBezTo>
                  <a:pt x="4486453" y="9385"/>
                  <a:pt x="4764661" y="7418"/>
                  <a:pt x="5085619" y="0"/>
                </a:cubicBezTo>
                <a:cubicBezTo>
                  <a:pt x="5406577" y="-7418"/>
                  <a:pt x="5436368" y="2428"/>
                  <a:pt x="5694770" y="0"/>
                </a:cubicBezTo>
                <a:cubicBezTo>
                  <a:pt x="5953172" y="-2428"/>
                  <a:pt x="6355839" y="34518"/>
                  <a:pt x="6913073" y="0"/>
                </a:cubicBezTo>
                <a:cubicBezTo>
                  <a:pt x="6995276" y="19599"/>
                  <a:pt x="7068888" y="69288"/>
                  <a:pt x="7057796" y="144723"/>
                </a:cubicBezTo>
                <a:cubicBezTo>
                  <a:pt x="7032493" y="298907"/>
                  <a:pt x="7074527" y="602666"/>
                  <a:pt x="7057796" y="723600"/>
                </a:cubicBezTo>
                <a:cubicBezTo>
                  <a:pt x="7064499" y="786289"/>
                  <a:pt x="6981715" y="866455"/>
                  <a:pt x="6913073" y="868323"/>
                </a:cubicBezTo>
                <a:cubicBezTo>
                  <a:pt x="6744408" y="845958"/>
                  <a:pt x="6364868" y="897769"/>
                  <a:pt x="6168555" y="868323"/>
                </a:cubicBezTo>
                <a:cubicBezTo>
                  <a:pt x="5972242" y="838877"/>
                  <a:pt x="5821086" y="861662"/>
                  <a:pt x="5694770" y="868323"/>
                </a:cubicBezTo>
                <a:cubicBezTo>
                  <a:pt x="5568455" y="874984"/>
                  <a:pt x="5339318" y="852856"/>
                  <a:pt x="5085619" y="868323"/>
                </a:cubicBezTo>
                <a:cubicBezTo>
                  <a:pt x="4831920" y="883790"/>
                  <a:pt x="4773399" y="889051"/>
                  <a:pt x="4611834" y="868323"/>
                </a:cubicBezTo>
                <a:cubicBezTo>
                  <a:pt x="4450270" y="847595"/>
                  <a:pt x="4040458" y="872107"/>
                  <a:pt x="3867316" y="868323"/>
                </a:cubicBezTo>
                <a:cubicBezTo>
                  <a:pt x="3694174" y="864539"/>
                  <a:pt x="3330412" y="892764"/>
                  <a:pt x="3190480" y="868323"/>
                </a:cubicBezTo>
                <a:cubicBezTo>
                  <a:pt x="3050548" y="843882"/>
                  <a:pt x="2814753" y="842038"/>
                  <a:pt x="2445962" y="868323"/>
                </a:cubicBezTo>
                <a:cubicBezTo>
                  <a:pt x="2077171" y="894608"/>
                  <a:pt x="1918635" y="897568"/>
                  <a:pt x="1701443" y="868323"/>
                </a:cubicBezTo>
                <a:cubicBezTo>
                  <a:pt x="1484251" y="839078"/>
                  <a:pt x="1314664" y="850572"/>
                  <a:pt x="956925" y="868323"/>
                </a:cubicBezTo>
                <a:cubicBezTo>
                  <a:pt x="599186" y="886074"/>
                  <a:pt x="537556" y="899460"/>
                  <a:pt x="144723" y="868323"/>
                </a:cubicBezTo>
                <a:cubicBezTo>
                  <a:pt x="72787" y="871757"/>
                  <a:pt x="13623" y="790733"/>
                  <a:pt x="0" y="723600"/>
                </a:cubicBezTo>
                <a:cubicBezTo>
                  <a:pt x="25809" y="587900"/>
                  <a:pt x="-5625" y="397232"/>
                  <a:pt x="0" y="144723"/>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UTM Avo" panose="02040603050506020204" pitchFamily="18" charset="0"/>
                <a:ea typeface="+mn-ea"/>
                <a:cs typeface="Calibri" panose="020F0502020204030204" pitchFamily="34" charset="0"/>
              </a:rPr>
              <a:t>Hỏi đáp về bút chì</a:t>
            </a:r>
            <a:endParaRPr kumimoji="0" lang="en-US"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5B72EECB-90C0-198E-4F23-DD5516E67CC9}"/>
              </a:ext>
            </a:extLst>
          </p:cNvPr>
          <p:cNvSpPr txBox="1"/>
          <p:nvPr/>
        </p:nvSpPr>
        <p:spPr>
          <a:xfrm>
            <a:off x="5500767" y="571768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grpSp>
        <p:nvGrpSpPr>
          <p:cNvPr id="12" name="Group 11">
            <a:extLst>
              <a:ext uri="{FF2B5EF4-FFF2-40B4-BE49-F238E27FC236}">
                <a16:creationId xmlns:a16="http://schemas.microsoft.com/office/drawing/2014/main" id="{792D5A9B-0E54-D548-E173-AD2C8F202862}"/>
              </a:ext>
            </a:extLst>
          </p:cNvPr>
          <p:cNvGrpSpPr/>
          <p:nvPr/>
        </p:nvGrpSpPr>
        <p:grpSpPr>
          <a:xfrm>
            <a:off x="-57927" y="2344562"/>
            <a:ext cx="4340734" cy="3435676"/>
            <a:chOff x="-325952" y="2617204"/>
            <a:chExt cx="4340734" cy="3435676"/>
          </a:xfrm>
        </p:grpSpPr>
        <p:pic>
          <p:nvPicPr>
            <p:cNvPr id="13" name="Picture 12">
              <a:extLst>
                <a:ext uri="{FF2B5EF4-FFF2-40B4-BE49-F238E27FC236}">
                  <a16:creationId xmlns:a16="http://schemas.microsoft.com/office/drawing/2014/main" id="{4FBBCA96-9232-1021-CDDB-6F2B67E31912}"/>
                </a:ext>
              </a:extLst>
            </p:cNvPr>
            <p:cNvPicPr>
              <a:picLocks noChangeAspect="1"/>
            </p:cNvPicPr>
            <p:nvPr/>
          </p:nvPicPr>
          <p:blipFill>
            <a:blip r:embed="rId12"/>
            <a:stretch>
              <a:fillRect/>
            </a:stretch>
          </p:blipFill>
          <p:spPr>
            <a:xfrm>
              <a:off x="642503" y="2617204"/>
              <a:ext cx="1376295" cy="2344395"/>
            </a:xfrm>
            <a:prstGeom prst="rect">
              <a:avLst/>
            </a:prstGeom>
          </p:spPr>
        </p:pic>
        <p:grpSp>
          <p:nvGrpSpPr>
            <p:cNvPr id="14" name="Group 13">
              <a:extLst>
                <a:ext uri="{FF2B5EF4-FFF2-40B4-BE49-F238E27FC236}">
                  <a16:creationId xmlns:a16="http://schemas.microsoft.com/office/drawing/2014/main" id="{AB0DB95E-46F1-AF56-391A-97F01D3B72D5}"/>
                </a:ext>
              </a:extLst>
            </p:cNvPr>
            <p:cNvGrpSpPr/>
            <p:nvPr/>
          </p:nvGrpSpPr>
          <p:grpSpPr>
            <a:xfrm>
              <a:off x="-325952" y="5093324"/>
              <a:ext cx="4340734" cy="959556"/>
              <a:chOff x="1866389" y="-410849"/>
              <a:chExt cx="8866140" cy="959556"/>
            </a:xfrm>
          </p:grpSpPr>
          <p:sp>
            <p:nvSpPr>
              <p:cNvPr id="15" name="任意多边形: 形状 51">
                <a:extLst>
                  <a:ext uri="{FF2B5EF4-FFF2-40B4-BE49-F238E27FC236}">
                    <a16:creationId xmlns:a16="http://schemas.microsoft.com/office/drawing/2014/main" id="{FB7855B4-F64A-B486-5B6F-D7F8EB8A07F9}"/>
                  </a:ext>
                </a:extLst>
              </p:cNvPr>
              <p:cNvSpPr/>
              <p:nvPr/>
            </p:nvSpPr>
            <p:spPr>
              <a:xfrm>
                <a:off x="3486582" y="-410849"/>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16" name="文本框 44">
                <a:extLst>
                  <a:ext uri="{FF2B5EF4-FFF2-40B4-BE49-F238E27FC236}">
                    <a16:creationId xmlns:a16="http://schemas.microsoft.com/office/drawing/2014/main" id="{316A6365-D342-9A23-7156-847DAE7A8695}"/>
                  </a:ext>
                </a:extLst>
              </p:cNvPr>
              <p:cNvSpPr txBox="1"/>
              <p:nvPr/>
            </p:nvSpPr>
            <p:spPr>
              <a:xfrm>
                <a:off x="1866389" y="-256370"/>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Bút chì</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sp>
        <p:nvSpPr>
          <p:cNvPr id="17" name="Google Shape;470;p34">
            <a:extLst>
              <a:ext uri="{FF2B5EF4-FFF2-40B4-BE49-F238E27FC236}">
                <a16:creationId xmlns:a16="http://schemas.microsoft.com/office/drawing/2014/main" id="{69456D44-D367-2B3F-9FFC-1DCF8F49DCA0}"/>
              </a:ext>
            </a:extLst>
          </p:cNvPr>
          <p:cNvSpPr txBox="1">
            <a:spLocks/>
          </p:cNvSpPr>
          <p:nvPr/>
        </p:nvSpPr>
        <p:spPr>
          <a:xfrm>
            <a:off x="3672765" y="2165623"/>
            <a:ext cx="8336054" cy="4019950"/>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marR="0" lvl="0" indent="-571500" algn="just" defTabSz="1219170" rtl="0" eaLnBrk="1" fontAlgn="auto" latinLnBrk="0" hangingPunct="1">
              <a:lnSpc>
                <a:spcPct val="150000"/>
              </a:lnSpc>
              <a:spcBef>
                <a:spcPts val="0"/>
              </a:spcBef>
              <a:spcAft>
                <a:spcPts val="0"/>
              </a:spcAft>
              <a:buClr>
                <a:srgbClr val="000000"/>
              </a:buClr>
              <a:buSzTx/>
              <a:buFontTx/>
              <a:buChar char="-"/>
              <a:tabLst/>
              <a:defRPr/>
            </a:pPr>
            <a:r>
              <a:rPr lang="nl-NL" sz="4000" b="1" kern="0" dirty="0">
                <a:solidFill>
                  <a:srgbClr val="002060"/>
                </a:solidFill>
                <a:latin typeface="UTM Avo" panose="02040603050506020204" pitchFamily="18" charset="0"/>
                <a:ea typeface="Times New Roman" panose="02020603050405020304" pitchFamily="18" charset="0"/>
              </a:rPr>
              <a:t>Trong hộp bút, bút chì thế nào?</a:t>
            </a:r>
          </a:p>
          <a:p>
            <a:pPr marL="457200" marR="0" lvl="0" indent="-457200" algn="just" defTabSz="1219170" rtl="0" eaLnBrk="1" fontAlgn="auto" latinLnBrk="0" hangingPunct="1">
              <a:lnSpc>
                <a:spcPct val="150000"/>
              </a:lnSpc>
              <a:spcBef>
                <a:spcPts val="0"/>
              </a:spcBef>
              <a:spcAft>
                <a:spcPts val="0"/>
              </a:spcAft>
              <a:buClr>
                <a:srgbClr val="000000"/>
              </a:buClr>
              <a:buSzTx/>
              <a:buFontTx/>
              <a:buChar char="-"/>
              <a:tabLst/>
              <a:defRPr/>
            </a:pPr>
            <a:r>
              <a:rPr kumimoji="0" lang="nl-NL" sz="40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rPr>
              <a:t>Bút</a:t>
            </a:r>
            <a:r>
              <a:rPr kumimoji="0" lang="nl-NL" sz="4000" b="1" u="none" strike="noStrike" kern="0" cap="none" spc="0" normalizeH="0" noProof="0" dirty="0">
                <a:ln>
                  <a:noFill/>
                </a:ln>
                <a:solidFill>
                  <a:srgbClr val="CA3659"/>
                </a:solidFill>
                <a:effectLst/>
                <a:uLnTx/>
                <a:uFillTx/>
                <a:latin typeface="UTM Avo" panose="02040603050506020204" pitchFamily="18" charset="0"/>
                <a:ea typeface="Times New Roman" panose="02020603050405020304" pitchFamily="18" charset="0"/>
                <a:sym typeface="Arial"/>
              </a:rPr>
              <a:t> chì được dùng nhiều nhất nên chỉ có một mẩu.</a:t>
            </a:r>
            <a:endParaRPr kumimoji="0" lang="en-US" sz="28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endParaRPr>
          </a:p>
        </p:txBody>
      </p:sp>
    </p:spTree>
    <p:extLst>
      <p:ext uri="{BB962C8B-B14F-4D97-AF65-F5344CB8AC3E}">
        <p14:creationId xmlns:p14="http://schemas.microsoft.com/office/powerpoint/2010/main" val="209780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88A35B2-A3B6-E7A0-1935-DCA21DB14D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12534" y="3153838"/>
            <a:ext cx="3837060" cy="3379012"/>
          </a:xfrm>
          <a:prstGeom prst="rect">
            <a:avLst/>
          </a:prstGeom>
        </p:spPr>
      </p:pic>
      <p:pic>
        <p:nvPicPr>
          <p:cNvPr id="24" name="Picture 4">
            <a:extLst>
              <a:ext uri="{FF2B5EF4-FFF2-40B4-BE49-F238E27FC236}">
                <a16:creationId xmlns:a16="http://schemas.microsoft.com/office/drawing/2014/main" id="{84B0EAC4-068A-A659-32E5-6A38025237F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73660" y="4733165"/>
            <a:ext cx="2030548" cy="1946787"/>
          </a:xfrm>
          <a:prstGeom prst="rect">
            <a:avLst/>
          </a:prstGeom>
        </p:spPr>
      </p:pic>
      <p:pic>
        <p:nvPicPr>
          <p:cNvPr id="23" name="Picture 4">
            <a:extLst>
              <a:ext uri="{FF2B5EF4-FFF2-40B4-BE49-F238E27FC236}">
                <a16:creationId xmlns:a16="http://schemas.microsoft.com/office/drawing/2014/main" id="{461CDAFC-84CF-5145-0A36-B90785978C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27371" y="2216259"/>
            <a:ext cx="2030548" cy="1946787"/>
          </a:xfrm>
          <a:prstGeom prst="rect">
            <a:avLst/>
          </a:prstGeom>
        </p:spPr>
      </p:pic>
      <p:sp>
        <p:nvSpPr>
          <p:cNvPr id="2" name="Oval 1">
            <a:extLst>
              <a:ext uri="{FF2B5EF4-FFF2-40B4-BE49-F238E27FC236}">
                <a16:creationId xmlns:a16="http://schemas.microsoft.com/office/drawing/2014/main" id="{D0093F80-C186-0DF5-12C4-41E241DDF0A1}"/>
              </a:ext>
            </a:extLst>
          </p:cNvPr>
          <p:cNvSpPr/>
          <p:nvPr/>
        </p:nvSpPr>
        <p:spPr>
          <a:xfrm>
            <a:off x="1118757" y="224103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6" name="Oval 25">
            <a:extLst>
              <a:ext uri="{FF2B5EF4-FFF2-40B4-BE49-F238E27FC236}">
                <a16:creationId xmlns:a16="http://schemas.microsoft.com/office/drawing/2014/main" id="{DC1A1089-6FEB-718A-CDD7-1A35226B4C96}"/>
              </a:ext>
            </a:extLst>
          </p:cNvPr>
          <p:cNvSpPr/>
          <p:nvPr/>
        </p:nvSpPr>
        <p:spPr>
          <a:xfrm>
            <a:off x="3419308" y="2035894"/>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27" name="Oval 26">
            <a:extLst>
              <a:ext uri="{FF2B5EF4-FFF2-40B4-BE49-F238E27FC236}">
                <a16:creationId xmlns:a16="http://schemas.microsoft.com/office/drawing/2014/main" id="{19A1ABC4-6D3F-9C80-2A51-6E6AA71EE659}"/>
              </a:ext>
            </a:extLst>
          </p:cNvPr>
          <p:cNvSpPr/>
          <p:nvPr/>
        </p:nvSpPr>
        <p:spPr>
          <a:xfrm>
            <a:off x="3480574" y="4343411"/>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9" name="TextBox 28">
            <a:extLst>
              <a:ext uri="{FF2B5EF4-FFF2-40B4-BE49-F238E27FC236}">
                <a16:creationId xmlns:a16="http://schemas.microsoft.com/office/drawing/2014/main"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rgbClr val="964B00"/>
                  </a:solidFill>
                  <a:prstDash val="solid"/>
                </a:ln>
                <a:solidFill>
                  <a:srgbClr val="FFFF99"/>
                </a:solidFill>
                <a:effectLst>
                  <a:outerShdw blurRad="12700" dist="38100" dir="2700000" algn="tl" rotWithShape="0">
                    <a:srgbClr val="964B00"/>
                  </a:outerShdw>
                </a:effectLst>
                <a:uLnTx/>
                <a:uFillTx/>
                <a:latin typeface="#9Slide05 SVNClementine" panose="020F0502020204030203" pitchFamily="34" charset="0"/>
                <a:ea typeface="+mn-ea"/>
                <a:cs typeface="+mn-cs"/>
              </a:rPr>
              <a:t>VẬN CHUYỂN NÔNG SẢN</a:t>
            </a:r>
          </a:p>
        </p:txBody>
      </p:sp>
      <p:pic>
        <p:nvPicPr>
          <p:cNvPr id="19" name="Picture 4">
            <a:extLst>
              <a:ext uri="{FF2B5EF4-FFF2-40B4-BE49-F238E27FC236}">
                <a16:creationId xmlns:a16="http://schemas.microsoft.com/office/drawing/2014/main" id="{55D04558-18C5-EEFA-75A4-05F932AE65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64707" y="4671033"/>
            <a:ext cx="927078" cy="888835"/>
          </a:xfrm>
          <a:prstGeom prst="rect">
            <a:avLst/>
          </a:prstGeom>
        </p:spPr>
      </p:pic>
      <p:pic>
        <p:nvPicPr>
          <p:cNvPr id="22" name="Picture 4">
            <a:extLst>
              <a:ext uri="{FF2B5EF4-FFF2-40B4-BE49-F238E27FC236}">
                <a16:creationId xmlns:a16="http://schemas.microsoft.com/office/drawing/2014/main" id="{FE606D9C-C829-83F4-E9CC-60C1CE702F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4746" y="2996428"/>
            <a:ext cx="2010224" cy="1927301"/>
          </a:xfrm>
          <a:prstGeom prst="rect">
            <a:avLst/>
          </a:prstGeom>
        </p:spPr>
      </p:pic>
      <p:grpSp>
        <p:nvGrpSpPr>
          <p:cNvPr id="6" name="组合 5">
            <a:extLst>
              <a:ext uri="{FF2B5EF4-FFF2-40B4-BE49-F238E27FC236}">
                <a16:creationId xmlns:a16="http://schemas.microsoft.com/office/drawing/2014/main"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CE5F1B74-237E-4377-AED2-81B0E59782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FFC20BF0-5D69-491B-8F04-6C979B22C6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749D0EDD-747F-45A1-BD29-0119521746D1}"/>
                </a:ext>
              </a:extLst>
            </p:cNvPr>
            <p:cNvPicPr>
              <a:picLocks noChangeAspect="1"/>
            </p:cNvPicPr>
            <p:nvPr/>
          </p:nvPicPr>
          <p:blipFill>
            <a:blip r:embed="rId12"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50D396DE-C7D4-4E4C-A31E-26DD8560DA94}"/>
                </a:ext>
              </a:extLst>
            </p:cNvPr>
            <p:cNvPicPr>
              <a:picLocks noChangeAspect="1"/>
            </p:cNvPicPr>
            <p:nvPr/>
          </p:nvPicPr>
          <p:blipFill>
            <a:blip r:embed="rId13"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DCAD82EC-5DF9-4814-930D-7E5CEFA31CAC}"/>
                </a:ext>
              </a:extLst>
            </p:cNvPr>
            <p:cNvPicPr>
              <a:picLocks noChangeAspect="1"/>
            </p:cNvPicPr>
            <p:nvPr/>
          </p:nvPicPr>
          <p:blipFill>
            <a:blip r:embed="rId14"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153D8D50-0282-43C6-8701-5F797B458B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44BBB743-B07B-4542-917F-550F35F93B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 name="Group 2">
            <a:extLst>
              <a:ext uri="{FF2B5EF4-FFF2-40B4-BE49-F238E27FC236}">
                <a16:creationId xmlns:a16="http://schemas.microsoft.com/office/drawing/2014/main" id="{F1F6FF42-C79C-9399-99CA-B8594599C402}"/>
              </a:ext>
            </a:extLst>
          </p:cNvPr>
          <p:cNvGrpSpPr/>
          <p:nvPr/>
        </p:nvGrpSpPr>
        <p:grpSpPr>
          <a:xfrm>
            <a:off x="5356659" y="2974679"/>
            <a:ext cx="2030548" cy="2313611"/>
            <a:chOff x="4976718" y="4255170"/>
            <a:chExt cx="2030548" cy="2313611"/>
          </a:xfrm>
        </p:grpSpPr>
        <p:pic>
          <p:nvPicPr>
            <p:cNvPr id="4" name="Picture 4">
              <a:extLst>
                <a:ext uri="{FF2B5EF4-FFF2-40B4-BE49-F238E27FC236}">
                  <a16:creationId xmlns:a16="http://schemas.microsoft.com/office/drawing/2014/main" id="{C728A9C1-6A51-DAC4-CE62-2DBC07C8B2D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76718" y="4621994"/>
              <a:ext cx="2030548" cy="1946787"/>
            </a:xfrm>
            <a:prstGeom prst="rect">
              <a:avLst/>
            </a:prstGeom>
          </p:spPr>
        </p:pic>
        <p:sp>
          <p:nvSpPr>
            <p:cNvPr id="5" name="Oval 4">
              <a:extLst>
                <a:ext uri="{FF2B5EF4-FFF2-40B4-BE49-F238E27FC236}">
                  <a16:creationId xmlns:a16="http://schemas.microsoft.com/office/drawing/2014/main" id="{491F5CCC-701C-59BB-15DB-94A2FECFD459}"/>
                </a:ext>
              </a:extLst>
            </p:cNvPr>
            <p:cNvSpPr/>
            <p:nvPr/>
          </p:nvSpPr>
          <p:spPr>
            <a:xfrm>
              <a:off x="5717550" y="4255170"/>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64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0.00209 -0.07871 L 0.00209 -0.07848 C 0.00612 -0.08797 0.0099 -0.09769 0.01419 -0.10672 C 0.053 -0.18588 -0.0112 -0.04422 0.04128 -0.16088 C 0.04362 -0.16598 0.06159 -0.20787 0.06485 -0.21366 C 0.06836 -0.21991 0.07136 -0.22686 0.07526 -0.23218 C 0.0793 -0.23774 0.08425 -0.24098 0.08841 -0.24607 C 0.09792 -0.25811 0.10573 -0.27477 0.11628 -0.28334 C 0.12266 -0.28866 0.1293 -0.29306 0.13542 -0.29885 C 0.15703 -0.31968 0.13972 -0.3125 0.1668 -0.32686 C 0.1763 -0.33172 0.18581 -0.33704 0.19558 -0.33912 C 0.20547 -0.34121 0.21537 -0.34445 0.22526 -0.34537 C 0.2668 -0.34931 0.23633 -0.34676 0.3168 -0.34838 C 0.33399 -0.34746 0.35117 -0.34723 0.36836 -0.34537 C 0.38112 -0.34399 0.40742 -0.33334 0.41719 -0.32824 C 0.46068 -0.30625 0.45052 -0.31621 0.47031 -0.29422 C 0.47539 -0.28056 0.47787 -0.27338 0.48607 -0.26019 C 0.49115 -0.25186 0.49727 -0.24584 0.50261 -0.23843 C 0.50651 -0.23311 0.51029 -0.22732 0.51393 -0.2213 C 0.51667 -0.21713 0.52162 -0.20741 0.52357 -0.20278 C 0.52513 -0.19885 0.5263 -0.19422 0.52787 -0.19028 C 0.52982 -0.18588 0.53216 -0.18218 0.53399 -0.17801 C 0.53646 -0.17246 0.53854 -0.16644 0.54102 -0.16088 C 0.54232 -0.15764 0.54401 -0.15486 0.54531 -0.15162 C 0.54948 -0.14144 0.55664 -0.1169 0.55847 -0.10973 C 0.55912 -0.10718 0.56315 -0.09028 0.56459 -0.08658 C 0.56693 -0.0801 0.57058 -0.07361 0.5724 -0.06644 C 0.57409 -0.05973 0.57683 -0.04607 0.57683 -0.04584 L 0.57683 -0.04607 " pathEditMode="relative" rAng="0" ptsTypes="AAAAAAAAAAAAAAAAAAAAAAAAAAAAA">
                                      <p:cBhvr>
                                        <p:cTn id="17" dur="2000" fill="hold"/>
                                        <p:tgtEl>
                                          <p:spTgt spid="22"/>
                                        </p:tgtEl>
                                        <p:attrNameLst>
                                          <p:attrName>ppt_x</p:attrName>
                                          <p:attrName>ppt_y</p:attrName>
                                        </p:attrNameLst>
                                      </p:cBhvr>
                                      <p:rCtr x="28737" y="-11852"/>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18" fill="hold">
                            <p:stCondLst>
                              <p:cond delay="3500"/>
                            </p:stCondLst>
                            <p:childTnLst>
                              <p:par>
                                <p:cTn id="19" presetID="53" presetClass="exit" presetSubtype="32" fill="hold" nodeType="afterEffect">
                                  <p:stCondLst>
                                    <p:cond delay="0"/>
                                  </p:stCondLst>
                                  <p:childTnLst>
                                    <p:anim calcmode="lin" valueType="num">
                                      <p:cBhvr>
                                        <p:cTn id="20" dur="500"/>
                                        <p:tgtEl>
                                          <p:spTgt spid="22"/>
                                        </p:tgtEl>
                                        <p:attrNameLst>
                                          <p:attrName>ppt_w</p:attrName>
                                        </p:attrNameLst>
                                      </p:cBhvr>
                                      <p:tavLst>
                                        <p:tav tm="0">
                                          <p:val>
                                            <p:strVal val="ppt_w"/>
                                          </p:val>
                                        </p:tav>
                                        <p:tav tm="100000">
                                          <p:val>
                                            <p:fltVal val="0"/>
                                          </p:val>
                                        </p:tav>
                                      </p:tavLst>
                                    </p:anim>
                                    <p:anim calcmode="lin" valueType="num">
                                      <p:cBhvr>
                                        <p:cTn id="21" dur="500"/>
                                        <p:tgtEl>
                                          <p:spTgt spid="22"/>
                                        </p:tgtEl>
                                        <p:attrNameLst>
                                          <p:attrName>ppt_h</p:attrName>
                                        </p:attrNameLst>
                                      </p:cBhvr>
                                      <p:tavLst>
                                        <p:tav tm="0">
                                          <p:val>
                                            <p:strVal val="ppt_h"/>
                                          </p:val>
                                        </p:tav>
                                        <p:tav tm="100000">
                                          <p:val>
                                            <p:fltVal val="0"/>
                                          </p:val>
                                        </p:tav>
                                      </p:tavLst>
                                    </p:anim>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0" name="Group 9">
            <a:extLst>
              <a:ext uri="{FF2B5EF4-FFF2-40B4-BE49-F238E27FC236}">
                <a16:creationId xmlns:a16="http://schemas.microsoft.com/office/drawing/2014/main" id="{3F2E4366-E5D1-BD35-442B-20ACA960A3A3}"/>
              </a:ext>
            </a:extLst>
          </p:cNvPr>
          <p:cNvGrpSpPr/>
          <p:nvPr/>
        </p:nvGrpSpPr>
        <p:grpSpPr>
          <a:xfrm>
            <a:off x="956974" y="367239"/>
            <a:ext cx="2210705" cy="1878616"/>
            <a:chOff x="805345" y="2793660"/>
            <a:chExt cx="3451874" cy="3357161"/>
          </a:xfrm>
        </p:grpSpPr>
        <p:pic>
          <p:nvPicPr>
            <p:cNvPr id="2" name="Picture 4">
              <a:extLst>
                <a:ext uri="{FF2B5EF4-FFF2-40B4-BE49-F238E27FC236}">
                  <a16:creationId xmlns:a16="http://schemas.microsoft.com/office/drawing/2014/main" id="{BA84BDD7-B0AF-815B-71B4-2071DEFFFC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345" y="2841338"/>
              <a:ext cx="3451874" cy="3309483"/>
            </a:xfrm>
            <a:prstGeom prst="rect">
              <a:avLst/>
            </a:prstGeom>
          </p:spPr>
        </p:pic>
        <p:sp>
          <p:nvSpPr>
            <p:cNvPr id="3" name="Oval 2">
              <a:extLst>
                <a:ext uri="{FF2B5EF4-FFF2-40B4-BE49-F238E27FC236}">
                  <a16:creationId xmlns:a16="http://schemas.microsoft.com/office/drawing/2014/main" id="{3496B1A9-AAF3-E7BE-2394-B8085E7D72FA}"/>
                </a:ext>
              </a:extLst>
            </p:cNvPr>
            <p:cNvSpPr/>
            <p:nvPr/>
          </p:nvSpPr>
          <p:spPr>
            <a:xfrm>
              <a:off x="1806797" y="2793660"/>
              <a:ext cx="1448967" cy="1560960"/>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EA27211D-521C-D8A8-A2B3-4C192CC0353A}"/>
              </a:ext>
            </a:extLst>
          </p:cNvPr>
          <p:cNvSpPr txBox="1"/>
          <p:nvPr/>
        </p:nvSpPr>
        <p:spPr>
          <a:xfrm>
            <a:off x="3345358" y="696468"/>
            <a:ext cx="7057796" cy="868323"/>
          </a:xfrm>
          <a:custGeom>
            <a:avLst/>
            <a:gdLst>
              <a:gd name="connsiteX0" fmla="*/ 0 w 7057796"/>
              <a:gd name="connsiteY0" fmla="*/ 144723 h 868323"/>
              <a:gd name="connsiteX1" fmla="*/ 144723 w 7057796"/>
              <a:gd name="connsiteY1" fmla="*/ 0 h 868323"/>
              <a:gd name="connsiteX2" fmla="*/ 686191 w 7057796"/>
              <a:gd name="connsiteY2" fmla="*/ 0 h 868323"/>
              <a:gd name="connsiteX3" fmla="*/ 1227659 w 7057796"/>
              <a:gd name="connsiteY3" fmla="*/ 0 h 868323"/>
              <a:gd name="connsiteX4" fmla="*/ 1904494 w 7057796"/>
              <a:gd name="connsiteY4" fmla="*/ 0 h 868323"/>
              <a:gd name="connsiteX5" fmla="*/ 2378279 w 7057796"/>
              <a:gd name="connsiteY5" fmla="*/ 0 h 868323"/>
              <a:gd name="connsiteX6" fmla="*/ 3122797 w 7057796"/>
              <a:gd name="connsiteY6" fmla="*/ 0 h 868323"/>
              <a:gd name="connsiteX7" fmla="*/ 3731949 w 7057796"/>
              <a:gd name="connsiteY7" fmla="*/ 0 h 868323"/>
              <a:gd name="connsiteX8" fmla="*/ 4408784 w 7057796"/>
              <a:gd name="connsiteY8" fmla="*/ 0 h 868323"/>
              <a:gd name="connsiteX9" fmla="*/ 4882568 w 7057796"/>
              <a:gd name="connsiteY9" fmla="*/ 0 h 868323"/>
              <a:gd name="connsiteX10" fmla="*/ 5559403 w 7057796"/>
              <a:gd name="connsiteY10" fmla="*/ 0 h 868323"/>
              <a:gd name="connsiteX11" fmla="*/ 6033187 w 7057796"/>
              <a:gd name="connsiteY11" fmla="*/ 0 h 868323"/>
              <a:gd name="connsiteX12" fmla="*/ 6913073 w 7057796"/>
              <a:gd name="connsiteY12" fmla="*/ 0 h 868323"/>
              <a:gd name="connsiteX13" fmla="*/ 7057796 w 7057796"/>
              <a:gd name="connsiteY13" fmla="*/ 144723 h 868323"/>
              <a:gd name="connsiteX14" fmla="*/ 7057796 w 7057796"/>
              <a:gd name="connsiteY14" fmla="*/ 723600 h 868323"/>
              <a:gd name="connsiteX15" fmla="*/ 6913073 w 7057796"/>
              <a:gd name="connsiteY15" fmla="*/ 868323 h 868323"/>
              <a:gd name="connsiteX16" fmla="*/ 6168555 w 7057796"/>
              <a:gd name="connsiteY16" fmla="*/ 868323 h 868323"/>
              <a:gd name="connsiteX17" fmla="*/ 5356353 w 7057796"/>
              <a:gd name="connsiteY17" fmla="*/ 868323 h 868323"/>
              <a:gd name="connsiteX18" fmla="*/ 4544150 w 7057796"/>
              <a:gd name="connsiteY18" fmla="*/ 868323 h 868323"/>
              <a:gd name="connsiteX19" fmla="*/ 3934999 w 7057796"/>
              <a:gd name="connsiteY19" fmla="*/ 868323 h 868323"/>
              <a:gd name="connsiteX20" fmla="*/ 3325847 w 7057796"/>
              <a:gd name="connsiteY20" fmla="*/ 868323 h 868323"/>
              <a:gd name="connsiteX21" fmla="*/ 2852063 w 7057796"/>
              <a:gd name="connsiteY21" fmla="*/ 868323 h 868323"/>
              <a:gd name="connsiteX22" fmla="*/ 2378278 w 7057796"/>
              <a:gd name="connsiteY22" fmla="*/ 868323 h 868323"/>
              <a:gd name="connsiteX23" fmla="*/ 1769127 w 7057796"/>
              <a:gd name="connsiteY23" fmla="*/ 868323 h 868323"/>
              <a:gd name="connsiteX24" fmla="*/ 1024608 w 7057796"/>
              <a:gd name="connsiteY24" fmla="*/ 868323 h 868323"/>
              <a:gd name="connsiteX25" fmla="*/ 144723 w 7057796"/>
              <a:gd name="connsiteY25" fmla="*/ 868323 h 868323"/>
              <a:gd name="connsiteX26" fmla="*/ 0 w 7057796"/>
              <a:gd name="connsiteY26" fmla="*/ 723600 h 868323"/>
              <a:gd name="connsiteX27" fmla="*/ 0 w 7057796"/>
              <a:gd name="connsiteY27" fmla="*/ 144723 h 86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57796" h="868323" fill="none" extrusionOk="0">
                <a:moveTo>
                  <a:pt x="0" y="144723"/>
                </a:moveTo>
                <a:cubicBezTo>
                  <a:pt x="7180" y="72498"/>
                  <a:pt x="56455" y="713"/>
                  <a:pt x="144723" y="0"/>
                </a:cubicBezTo>
                <a:cubicBezTo>
                  <a:pt x="297911" y="19208"/>
                  <a:pt x="481159" y="-4163"/>
                  <a:pt x="686191" y="0"/>
                </a:cubicBezTo>
                <a:cubicBezTo>
                  <a:pt x="891223" y="4163"/>
                  <a:pt x="1067247" y="-15736"/>
                  <a:pt x="1227659" y="0"/>
                </a:cubicBezTo>
                <a:cubicBezTo>
                  <a:pt x="1388071" y="15736"/>
                  <a:pt x="1644060" y="-10263"/>
                  <a:pt x="1904494" y="0"/>
                </a:cubicBezTo>
                <a:cubicBezTo>
                  <a:pt x="2164928" y="10263"/>
                  <a:pt x="2274530" y="8901"/>
                  <a:pt x="2378279" y="0"/>
                </a:cubicBezTo>
                <a:cubicBezTo>
                  <a:pt x="2482029" y="-8901"/>
                  <a:pt x="2937576" y="12883"/>
                  <a:pt x="3122797" y="0"/>
                </a:cubicBezTo>
                <a:cubicBezTo>
                  <a:pt x="3308018" y="-12883"/>
                  <a:pt x="3606495" y="-1717"/>
                  <a:pt x="3731949" y="0"/>
                </a:cubicBezTo>
                <a:cubicBezTo>
                  <a:pt x="3857403" y="1717"/>
                  <a:pt x="4158952" y="-16224"/>
                  <a:pt x="4408784" y="0"/>
                </a:cubicBezTo>
                <a:cubicBezTo>
                  <a:pt x="4658617" y="16224"/>
                  <a:pt x="4695269" y="-15856"/>
                  <a:pt x="4882568" y="0"/>
                </a:cubicBezTo>
                <a:cubicBezTo>
                  <a:pt x="5069867" y="15856"/>
                  <a:pt x="5377163" y="-6307"/>
                  <a:pt x="5559403" y="0"/>
                </a:cubicBezTo>
                <a:cubicBezTo>
                  <a:pt x="5741643" y="6307"/>
                  <a:pt x="5835158" y="-19059"/>
                  <a:pt x="6033187" y="0"/>
                </a:cubicBezTo>
                <a:cubicBezTo>
                  <a:pt x="6231216" y="19059"/>
                  <a:pt x="6720797" y="14603"/>
                  <a:pt x="6913073" y="0"/>
                </a:cubicBezTo>
                <a:cubicBezTo>
                  <a:pt x="7007411" y="5201"/>
                  <a:pt x="7047931" y="65822"/>
                  <a:pt x="7057796" y="144723"/>
                </a:cubicBezTo>
                <a:cubicBezTo>
                  <a:pt x="7065813" y="293722"/>
                  <a:pt x="7082116" y="435341"/>
                  <a:pt x="7057796" y="723600"/>
                </a:cubicBezTo>
                <a:cubicBezTo>
                  <a:pt x="7060545" y="814799"/>
                  <a:pt x="6997882" y="870663"/>
                  <a:pt x="6913073" y="868323"/>
                </a:cubicBezTo>
                <a:cubicBezTo>
                  <a:pt x="6611898" y="902116"/>
                  <a:pt x="6517750" y="839942"/>
                  <a:pt x="6168555" y="868323"/>
                </a:cubicBezTo>
                <a:cubicBezTo>
                  <a:pt x="5819360" y="896704"/>
                  <a:pt x="5725598" y="870951"/>
                  <a:pt x="5356353" y="868323"/>
                </a:cubicBezTo>
                <a:cubicBezTo>
                  <a:pt x="4987108" y="865695"/>
                  <a:pt x="4706797" y="838706"/>
                  <a:pt x="4544150" y="868323"/>
                </a:cubicBezTo>
                <a:cubicBezTo>
                  <a:pt x="4381503" y="897940"/>
                  <a:pt x="4187844" y="875150"/>
                  <a:pt x="3934999" y="868323"/>
                </a:cubicBezTo>
                <a:cubicBezTo>
                  <a:pt x="3682154" y="861496"/>
                  <a:pt x="3512919" y="885402"/>
                  <a:pt x="3325847" y="868323"/>
                </a:cubicBezTo>
                <a:cubicBezTo>
                  <a:pt x="3138775" y="851244"/>
                  <a:pt x="3075590" y="871993"/>
                  <a:pt x="2852063" y="868323"/>
                </a:cubicBezTo>
                <a:cubicBezTo>
                  <a:pt x="2628536" y="864653"/>
                  <a:pt x="2516981" y="851309"/>
                  <a:pt x="2378278" y="868323"/>
                </a:cubicBezTo>
                <a:cubicBezTo>
                  <a:pt x="2239575" y="885337"/>
                  <a:pt x="1915754" y="890058"/>
                  <a:pt x="1769127" y="868323"/>
                </a:cubicBezTo>
                <a:cubicBezTo>
                  <a:pt x="1622500" y="846588"/>
                  <a:pt x="1374977" y="851216"/>
                  <a:pt x="1024608" y="868323"/>
                </a:cubicBezTo>
                <a:cubicBezTo>
                  <a:pt x="674239" y="885430"/>
                  <a:pt x="564469" y="869181"/>
                  <a:pt x="144723" y="868323"/>
                </a:cubicBezTo>
                <a:cubicBezTo>
                  <a:pt x="69316" y="872646"/>
                  <a:pt x="-8840" y="800089"/>
                  <a:pt x="0" y="723600"/>
                </a:cubicBezTo>
                <a:cubicBezTo>
                  <a:pt x="20940" y="572270"/>
                  <a:pt x="-16685" y="280011"/>
                  <a:pt x="0" y="144723"/>
                </a:cubicBezTo>
                <a:close/>
              </a:path>
              <a:path w="7057796" h="868323" stroke="0" extrusionOk="0">
                <a:moveTo>
                  <a:pt x="0" y="144723"/>
                </a:moveTo>
                <a:cubicBezTo>
                  <a:pt x="-1628" y="66157"/>
                  <a:pt x="70440" y="-14580"/>
                  <a:pt x="144723" y="0"/>
                </a:cubicBezTo>
                <a:cubicBezTo>
                  <a:pt x="245083" y="-5845"/>
                  <a:pt x="468333" y="3682"/>
                  <a:pt x="618508" y="0"/>
                </a:cubicBezTo>
                <a:cubicBezTo>
                  <a:pt x="768683" y="-3682"/>
                  <a:pt x="895094" y="23716"/>
                  <a:pt x="1159976" y="0"/>
                </a:cubicBezTo>
                <a:cubicBezTo>
                  <a:pt x="1424858" y="-23716"/>
                  <a:pt x="1605778" y="-31437"/>
                  <a:pt x="1904494" y="0"/>
                </a:cubicBezTo>
                <a:cubicBezTo>
                  <a:pt x="2203210" y="31437"/>
                  <a:pt x="2321172" y="-18196"/>
                  <a:pt x="2581329" y="0"/>
                </a:cubicBezTo>
                <a:cubicBezTo>
                  <a:pt x="2841486" y="18196"/>
                  <a:pt x="2829442" y="-17610"/>
                  <a:pt x="3055114" y="0"/>
                </a:cubicBezTo>
                <a:cubicBezTo>
                  <a:pt x="3280786" y="17610"/>
                  <a:pt x="3463707" y="23913"/>
                  <a:pt x="3664265" y="0"/>
                </a:cubicBezTo>
                <a:cubicBezTo>
                  <a:pt x="3864823" y="-23913"/>
                  <a:pt x="4195748" y="-9385"/>
                  <a:pt x="4341100" y="0"/>
                </a:cubicBezTo>
                <a:cubicBezTo>
                  <a:pt x="4486453" y="9385"/>
                  <a:pt x="4764661" y="7418"/>
                  <a:pt x="5085619" y="0"/>
                </a:cubicBezTo>
                <a:cubicBezTo>
                  <a:pt x="5406577" y="-7418"/>
                  <a:pt x="5436368" y="2428"/>
                  <a:pt x="5694770" y="0"/>
                </a:cubicBezTo>
                <a:cubicBezTo>
                  <a:pt x="5953172" y="-2428"/>
                  <a:pt x="6355839" y="34518"/>
                  <a:pt x="6913073" y="0"/>
                </a:cubicBezTo>
                <a:cubicBezTo>
                  <a:pt x="6995276" y="19599"/>
                  <a:pt x="7068888" y="69288"/>
                  <a:pt x="7057796" y="144723"/>
                </a:cubicBezTo>
                <a:cubicBezTo>
                  <a:pt x="7032493" y="298907"/>
                  <a:pt x="7074527" y="602666"/>
                  <a:pt x="7057796" y="723600"/>
                </a:cubicBezTo>
                <a:cubicBezTo>
                  <a:pt x="7064499" y="786289"/>
                  <a:pt x="6981715" y="866455"/>
                  <a:pt x="6913073" y="868323"/>
                </a:cubicBezTo>
                <a:cubicBezTo>
                  <a:pt x="6744408" y="845958"/>
                  <a:pt x="6364868" y="897769"/>
                  <a:pt x="6168555" y="868323"/>
                </a:cubicBezTo>
                <a:cubicBezTo>
                  <a:pt x="5972242" y="838877"/>
                  <a:pt x="5821086" y="861662"/>
                  <a:pt x="5694770" y="868323"/>
                </a:cubicBezTo>
                <a:cubicBezTo>
                  <a:pt x="5568455" y="874984"/>
                  <a:pt x="5339318" y="852856"/>
                  <a:pt x="5085619" y="868323"/>
                </a:cubicBezTo>
                <a:cubicBezTo>
                  <a:pt x="4831920" y="883790"/>
                  <a:pt x="4773399" y="889051"/>
                  <a:pt x="4611834" y="868323"/>
                </a:cubicBezTo>
                <a:cubicBezTo>
                  <a:pt x="4450270" y="847595"/>
                  <a:pt x="4040458" y="872107"/>
                  <a:pt x="3867316" y="868323"/>
                </a:cubicBezTo>
                <a:cubicBezTo>
                  <a:pt x="3694174" y="864539"/>
                  <a:pt x="3330412" y="892764"/>
                  <a:pt x="3190480" y="868323"/>
                </a:cubicBezTo>
                <a:cubicBezTo>
                  <a:pt x="3050548" y="843882"/>
                  <a:pt x="2814753" y="842038"/>
                  <a:pt x="2445962" y="868323"/>
                </a:cubicBezTo>
                <a:cubicBezTo>
                  <a:pt x="2077171" y="894608"/>
                  <a:pt x="1918635" y="897568"/>
                  <a:pt x="1701443" y="868323"/>
                </a:cubicBezTo>
                <a:cubicBezTo>
                  <a:pt x="1484251" y="839078"/>
                  <a:pt x="1314664" y="850572"/>
                  <a:pt x="956925" y="868323"/>
                </a:cubicBezTo>
                <a:cubicBezTo>
                  <a:pt x="599186" y="886074"/>
                  <a:pt x="537556" y="899460"/>
                  <a:pt x="144723" y="868323"/>
                </a:cubicBezTo>
                <a:cubicBezTo>
                  <a:pt x="72787" y="871757"/>
                  <a:pt x="13623" y="790733"/>
                  <a:pt x="0" y="723600"/>
                </a:cubicBezTo>
                <a:cubicBezTo>
                  <a:pt x="25809" y="587900"/>
                  <a:pt x="-5625" y="397232"/>
                  <a:pt x="0" y="144723"/>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UTM Avo" panose="02040603050506020204" pitchFamily="18" charset="0"/>
                <a:ea typeface="+mn-ea"/>
                <a:cs typeface="Calibri" panose="020F0502020204030204" pitchFamily="34" charset="0"/>
              </a:rPr>
              <a:t>Hỏi đáp về tẩy</a:t>
            </a:r>
            <a:endParaRPr kumimoji="0" lang="en-US"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5B72EECB-90C0-198E-4F23-DD5516E67CC9}"/>
              </a:ext>
            </a:extLst>
          </p:cNvPr>
          <p:cNvSpPr txBox="1"/>
          <p:nvPr/>
        </p:nvSpPr>
        <p:spPr>
          <a:xfrm>
            <a:off x="5500767" y="571768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7" name="Google Shape;470;p34">
            <a:extLst>
              <a:ext uri="{FF2B5EF4-FFF2-40B4-BE49-F238E27FC236}">
                <a16:creationId xmlns:a16="http://schemas.microsoft.com/office/drawing/2014/main" id="{69456D44-D367-2B3F-9FFC-1DCF8F49DCA0}"/>
              </a:ext>
            </a:extLst>
          </p:cNvPr>
          <p:cNvSpPr txBox="1">
            <a:spLocks/>
          </p:cNvSpPr>
          <p:nvPr/>
        </p:nvSpPr>
        <p:spPr>
          <a:xfrm>
            <a:off x="3638318" y="2260222"/>
            <a:ext cx="8336054" cy="2841043"/>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marR="0" lvl="0" indent="-571500" algn="just" defTabSz="1219170" rtl="0" eaLnBrk="1" fontAlgn="auto" latinLnBrk="0" hangingPunct="1">
              <a:lnSpc>
                <a:spcPct val="150000"/>
              </a:lnSpc>
              <a:spcBef>
                <a:spcPts val="0"/>
              </a:spcBef>
              <a:spcAft>
                <a:spcPts val="0"/>
              </a:spcAft>
              <a:buClr>
                <a:srgbClr val="000000"/>
              </a:buClr>
              <a:buSzTx/>
              <a:buFontTx/>
              <a:buChar char="-"/>
              <a:tabLst/>
              <a:defRPr/>
            </a:pPr>
            <a:r>
              <a:rPr lang="nl-NL" sz="4000" b="1" kern="0" dirty="0">
                <a:solidFill>
                  <a:srgbClr val="002060"/>
                </a:solidFill>
                <a:latin typeface="UTM Avo" panose="02040603050506020204" pitchFamily="18" charset="0"/>
                <a:ea typeface="Times New Roman" panose="02020603050405020304" pitchFamily="18" charset="0"/>
              </a:rPr>
              <a:t>Trong hộp bút, tẩy thế nào?</a:t>
            </a:r>
          </a:p>
          <a:p>
            <a:pPr marL="457200" marR="0" lvl="0" indent="-457200" algn="just" defTabSz="1219170" rtl="0" eaLnBrk="1" fontAlgn="auto" latinLnBrk="0" hangingPunct="1">
              <a:lnSpc>
                <a:spcPct val="150000"/>
              </a:lnSpc>
              <a:spcBef>
                <a:spcPts val="0"/>
              </a:spcBef>
              <a:spcAft>
                <a:spcPts val="0"/>
              </a:spcAft>
              <a:buClr>
                <a:srgbClr val="000000"/>
              </a:buClr>
              <a:buSzTx/>
              <a:buFontTx/>
              <a:buChar char="-"/>
              <a:tabLst/>
              <a:defRPr/>
            </a:pPr>
            <a:r>
              <a:rPr kumimoji="0" lang="nl-NL" sz="40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rPr>
              <a:t>Tẩy</a:t>
            </a:r>
            <a:r>
              <a:rPr kumimoji="0" lang="nl-NL" sz="4000" b="1" u="none" strike="noStrike" kern="0" cap="none" spc="0" normalizeH="0" noProof="0" dirty="0">
                <a:ln>
                  <a:noFill/>
                </a:ln>
                <a:solidFill>
                  <a:srgbClr val="CA3659"/>
                </a:solidFill>
                <a:effectLst/>
                <a:uLnTx/>
                <a:uFillTx/>
                <a:latin typeface="UTM Avo" panose="02040603050506020204" pitchFamily="18" charset="0"/>
                <a:ea typeface="Times New Roman" panose="02020603050405020304" pitchFamily="18" charset="0"/>
                <a:sym typeface="Arial"/>
              </a:rPr>
              <a:t> toàn vụn tẩy vì chữa cho bút chì.</a:t>
            </a:r>
            <a:endParaRPr kumimoji="0" lang="en-US" sz="28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endParaRPr>
          </a:p>
        </p:txBody>
      </p:sp>
      <p:grpSp>
        <p:nvGrpSpPr>
          <p:cNvPr id="4" name="Group 3">
            <a:extLst>
              <a:ext uri="{FF2B5EF4-FFF2-40B4-BE49-F238E27FC236}">
                <a16:creationId xmlns:a16="http://schemas.microsoft.com/office/drawing/2014/main" id="{69E67041-A381-3DC1-35EB-A441A0177E1D}"/>
              </a:ext>
            </a:extLst>
          </p:cNvPr>
          <p:cNvGrpSpPr/>
          <p:nvPr/>
        </p:nvGrpSpPr>
        <p:grpSpPr>
          <a:xfrm>
            <a:off x="-197818" y="2209942"/>
            <a:ext cx="4340734" cy="3721312"/>
            <a:chOff x="2544130" y="2291271"/>
            <a:chExt cx="4340734" cy="3721312"/>
          </a:xfrm>
        </p:grpSpPr>
        <p:pic>
          <p:nvPicPr>
            <p:cNvPr id="9" name="Picture 8">
              <a:extLst>
                <a:ext uri="{FF2B5EF4-FFF2-40B4-BE49-F238E27FC236}">
                  <a16:creationId xmlns:a16="http://schemas.microsoft.com/office/drawing/2014/main" id="{24CB1A4C-6B3F-831A-D34A-785529608709}"/>
                </a:ext>
              </a:extLst>
            </p:cNvPr>
            <p:cNvPicPr>
              <a:picLocks noChangeAspect="1"/>
            </p:cNvPicPr>
            <p:nvPr/>
          </p:nvPicPr>
          <p:blipFill>
            <a:blip r:embed="rId12"/>
            <a:stretch>
              <a:fillRect/>
            </a:stretch>
          </p:blipFill>
          <p:spPr>
            <a:xfrm rot="5968732">
              <a:off x="3588709" y="2283188"/>
              <a:ext cx="2441166" cy="2457331"/>
            </a:xfrm>
            <a:prstGeom prst="rect">
              <a:avLst/>
            </a:prstGeom>
          </p:spPr>
        </p:pic>
        <p:grpSp>
          <p:nvGrpSpPr>
            <p:cNvPr id="18" name="Group 17">
              <a:extLst>
                <a:ext uri="{FF2B5EF4-FFF2-40B4-BE49-F238E27FC236}">
                  <a16:creationId xmlns:a16="http://schemas.microsoft.com/office/drawing/2014/main" id="{EE9E784A-BC1B-D494-4E36-EB3ADE950142}"/>
                </a:ext>
              </a:extLst>
            </p:cNvPr>
            <p:cNvGrpSpPr/>
            <p:nvPr/>
          </p:nvGrpSpPr>
          <p:grpSpPr>
            <a:xfrm>
              <a:off x="2544130" y="5053027"/>
              <a:ext cx="4340734" cy="959556"/>
              <a:chOff x="1764027" y="-196130"/>
              <a:chExt cx="8866140" cy="959556"/>
            </a:xfrm>
          </p:grpSpPr>
          <p:sp>
            <p:nvSpPr>
              <p:cNvPr id="19" name="任意多边形: 形状 51">
                <a:extLst>
                  <a:ext uri="{FF2B5EF4-FFF2-40B4-BE49-F238E27FC236}">
                    <a16:creationId xmlns:a16="http://schemas.microsoft.com/office/drawing/2014/main" id="{CBC94243-795B-0EEA-C9B5-6DEFD81648C0}"/>
                  </a:ext>
                </a:extLst>
              </p:cNvPr>
              <p:cNvSpPr/>
              <p:nvPr/>
            </p:nvSpPr>
            <p:spPr>
              <a:xfrm>
                <a:off x="3537084" y="-19613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20" name="文本框 44">
                <a:extLst>
                  <a:ext uri="{FF2B5EF4-FFF2-40B4-BE49-F238E27FC236}">
                    <a16:creationId xmlns:a16="http://schemas.microsoft.com/office/drawing/2014/main" id="{81FC49AD-7E7E-C4C9-8DDD-9122BFFFCC48}"/>
                  </a:ext>
                </a:extLst>
              </p:cNvPr>
              <p:cNvSpPr txBox="1"/>
              <p:nvPr/>
            </p:nvSpPr>
            <p:spPr>
              <a:xfrm>
                <a:off x="1764027" y="82220"/>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Tẩy</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spTree>
    <p:extLst>
      <p:ext uri="{BB962C8B-B14F-4D97-AF65-F5344CB8AC3E}">
        <p14:creationId xmlns:p14="http://schemas.microsoft.com/office/powerpoint/2010/main" val="119424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88A35B2-A3B6-E7A0-1935-DCA21DB14D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12534" y="3153838"/>
            <a:ext cx="3837060" cy="3379012"/>
          </a:xfrm>
          <a:prstGeom prst="rect">
            <a:avLst/>
          </a:prstGeom>
        </p:spPr>
      </p:pic>
      <p:pic>
        <p:nvPicPr>
          <p:cNvPr id="24" name="Picture 4">
            <a:extLst>
              <a:ext uri="{FF2B5EF4-FFF2-40B4-BE49-F238E27FC236}">
                <a16:creationId xmlns:a16="http://schemas.microsoft.com/office/drawing/2014/main" id="{84B0EAC4-068A-A659-32E5-6A38025237F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73660" y="4733165"/>
            <a:ext cx="2030548" cy="1946787"/>
          </a:xfrm>
          <a:prstGeom prst="rect">
            <a:avLst/>
          </a:prstGeom>
        </p:spPr>
      </p:pic>
      <p:sp>
        <p:nvSpPr>
          <p:cNvPr id="2" name="Oval 1">
            <a:extLst>
              <a:ext uri="{FF2B5EF4-FFF2-40B4-BE49-F238E27FC236}">
                <a16:creationId xmlns:a16="http://schemas.microsoft.com/office/drawing/2014/main" id="{D0093F80-C186-0DF5-12C4-41E241DDF0A1}"/>
              </a:ext>
            </a:extLst>
          </p:cNvPr>
          <p:cNvSpPr/>
          <p:nvPr/>
        </p:nvSpPr>
        <p:spPr>
          <a:xfrm>
            <a:off x="1118757" y="224103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Oval 26">
            <a:extLst>
              <a:ext uri="{FF2B5EF4-FFF2-40B4-BE49-F238E27FC236}">
                <a16:creationId xmlns:a16="http://schemas.microsoft.com/office/drawing/2014/main" id="{19A1ABC4-6D3F-9C80-2A51-6E6AA71EE659}"/>
              </a:ext>
            </a:extLst>
          </p:cNvPr>
          <p:cNvSpPr/>
          <p:nvPr/>
        </p:nvSpPr>
        <p:spPr>
          <a:xfrm>
            <a:off x="3480574" y="4343411"/>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9" name="TextBox 28">
            <a:extLst>
              <a:ext uri="{FF2B5EF4-FFF2-40B4-BE49-F238E27FC236}">
                <a16:creationId xmlns:a16="http://schemas.microsoft.com/office/drawing/2014/main"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rgbClr val="964B00"/>
                  </a:solidFill>
                  <a:prstDash val="solid"/>
                </a:ln>
                <a:solidFill>
                  <a:srgbClr val="FFFF99"/>
                </a:solidFill>
                <a:effectLst>
                  <a:outerShdw blurRad="12700" dist="38100" dir="2700000" algn="tl" rotWithShape="0">
                    <a:srgbClr val="964B00"/>
                  </a:outerShdw>
                </a:effectLst>
                <a:uLnTx/>
                <a:uFillTx/>
                <a:latin typeface="#9Slide05 SVNClementine" panose="020F0502020204030203" pitchFamily="34" charset="0"/>
                <a:ea typeface="+mn-ea"/>
                <a:cs typeface="+mn-cs"/>
              </a:rPr>
              <a:t>VẬN CHUYỂN NÔNG SẢN</a:t>
            </a:r>
          </a:p>
        </p:txBody>
      </p:sp>
      <p:pic>
        <p:nvPicPr>
          <p:cNvPr id="19" name="Picture 4">
            <a:extLst>
              <a:ext uri="{FF2B5EF4-FFF2-40B4-BE49-F238E27FC236}">
                <a16:creationId xmlns:a16="http://schemas.microsoft.com/office/drawing/2014/main" id="{55D04558-18C5-EEFA-75A4-05F932AE65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35357" y="4516278"/>
            <a:ext cx="927078" cy="888835"/>
          </a:xfrm>
          <a:prstGeom prst="rect">
            <a:avLst/>
          </a:prstGeom>
        </p:spPr>
      </p:pic>
      <p:pic>
        <p:nvPicPr>
          <p:cNvPr id="22" name="Picture 4">
            <a:extLst>
              <a:ext uri="{FF2B5EF4-FFF2-40B4-BE49-F238E27FC236}">
                <a16:creationId xmlns:a16="http://schemas.microsoft.com/office/drawing/2014/main" id="{FE606D9C-C829-83F4-E9CC-60C1CE702F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4746" y="2996428"/>
            <a:ext cx="2010224" cy="1927301"/>
          </a:xfrm>
          <a:prstGeom prst="rect">
            <a:avLst/>
          </a:prstGeom>
        </p:spPr>
      </p:pic>
      <p:grpSp>
        <p:nvGrpSpPr>
          <p:cNvPr id="6" name="组合 5">
            <a:extLst>
              <a:ext uri="{FF2B5EF4-FFF2-40B4-BE49-F238E27FC236}">
                <a16:creationId xmlns:a16="http://schemas.microsoft.com/office/drawing/2014/main"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CE5F1B74-237E-4377-AED2-81B0E59782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FFC20BF0-5D69-491B-8F04-6C979B22C6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749D0EDD-747F-45A1-BD29-0119521746D1}"/>
                </a:ext>
              </a:extLst>
            </p:cNvPr>
            <p:cNvPicPr>
              <a:picLocks noChangeAspect="1"/>
            </p:cNvPicPr>
            <p:nvPr/>
          </p:nvPicPr>
          <p:blipFill>
            <a:blip r:embed="rId12"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50D396DE-C7D4-4E4C-A31E-26DD8560DA94}"/>
                </a:ext>
              </a:extLst>
            </p:cNvPr>
            <p:cNvPicPr>
              <a:picLocks noChangeAspect="1"/>
            </p:cNvPicPr>
            <p:nvPr/>
          </p:nvPicPr>
          <p:blipFill>
            <a:blip r:embed="rId13"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DCAD82EC-5DF9-4814-930D-7E5CEFA31CAC}"/>
                </a:ext>
              </a:extLst>
            </p:cNvPr>
            <p:cNvPicPr>
              <a:picLocks noChangeAspect="1"/>
            </p:cNvPicPr>
            <p:nvPr/>
          </p:nvPicPr>
          <p:blipFill>
            <a:blip r:embed="rId14"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153D8D50-0282-43C6-8701-5F797B458B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44BBB743-B07B-4542-917F-550F35F93B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 name="Group 2">
            <a:extLst>
              <a:ext uri="{FF2B5EF4-FFF2-40B4-BE49-F238E27FC236}">
                <a16:creationId xmlns:a16="http://schemas.microsoft.com/office/drawing/2014/main" id="{F1F6FF42-C79C-9399-99CA-B8594599C402}"/>
              </a:ext>
            </a:extLst>
          </p:cNvPr>
          <p:cNvGrpSpPr/>
          <p:nvPr/>
        </p:nvGrpSpPr>
        <p:grpSpPr>
          <a:xfrm>
            <a:off x="5356659" y="2974679"/>
            <a:ext cx="2030548" cy="2313611"/>
            <a:chOff x="4976718" y="4255170"/>
            <a:chExt cx="2030548" cy="2313611"/>
          </a:xfrm>
        </p:grpSpPr>
        <p:pic>
          <p:nvPicPr>
            <p:cNvPr id="4" name="Picture 4">
              <a:extLst>
                <a:ext uri="{FF2B5EF4-FFF2-40B4-BE49-F238E27FC236}">
                  <a16:creationId xmlns:a16="http://schemas.microsoft.com/office/drawing/2014/main" id="{C728A9C1-6A51-DAC4-CE62-2DBC07C8B2D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76718" y="4621994"/>
              <a:ext cx="2030548" cy="1946787"/>
            </a:xfrm>
            <a:prstGeom prst="rect">
              <a:avLst/>
            </a:prstGeom>
          </p:spPr>
        </p:pic>
        <p:sp>
          <p:nvSpPr>
            <p:cNvPr id="5" name="Oval 4">
              <a:extLst>
                <a:ext uri="{FF2B5EF4-FFF2-40B4-BE49-F238E27FC236}">
                  <a16:creationId xmlns:a16="http://schemas.microsoft.com/office/drawing/2014/main" id="{491F5CCC-701C-59BB-15DB-94A2FECFD459}"/>
                </a:ext>
              </a:extLst>
            </p:cNvPr>
            <p:cNvSpPr/>
            <p:nvPr/>
          </p:nvSpPr>
          <p:spPr>
            <a:xfrm>
              <a:off x="5717550" y="4255170"/>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4" name="Picture 4">
            <a:extLst>
              <a:ext uri="{FF2B5EF4-FFF2-40B4-BE49-F238E27FC236}">
                <a16:creationId xmlns:a16="http://schemas.microsoft.com/office/drawing/2014/main" id="{CA854524-31E0-CEBB-7D97-7BDC103160C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28568" y="4567322"/>
            <a:ext cx="927078" cy="888835"/>
          </a:xfrm>
          <a:prstGeom prst="rect">
            <a:avLst/>
          </a:prstGeom>
        </p:spPr>
      </p:pic>
    </p:spTree>
    <p:extLst>
      <p:ext uri="{BB962C8B-B14F-4D97-AF65-F5344CB8AC3E}">
        <p14:creationId xmlns:p14="http://schemas.microsoft.com/office/powerpoint/2010/main" val="236111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4.58333E-6 3.33333E-6 L 4.58333E-6 0.00023 C 0.00429 -0.00949 0.00846 -0.01945 0.01315 -0.02871 C 0.05546 -0.10949 -0.01459 0.03518 0.0427 -0.0838 C 0.04531 -0.08912 0.06484 -0.13172 0.06849 -0.13773 C 0.07226 -0.14398 0.07552 -0.15116 0.07981 -0.15672 C 0.08424 -0.16227 0.08958 -0.16551 0.09414 -0.17084 C 0.10455 -0.18311 0.11315 -0.2 0.1246 -0.2088 C 0.13151 -0.21412 0.1388 -0.21875 0.14544 -0.22454 C 0.16914 -0.24584 0.15013 -0.23843 0.17981 -0.25324 C 0.1901 -0.25811 0.20052 -0.26366 0.21119 -0.26574 C 0.222 -0.26783 0.23281 -0.27107 0.24362 -0.27199 C 0.28893 -0.27616 0.25572 -0.27338 0.34349 -0.275 C 0.36224 -0.27408 0.38099 -0.27385 0.39987 -0.27199 C 0.4138 -0.27061 0.44244 -0.25973 0.45312 -0.25463 C 0.50065 -0.23218 0.48945 -0.24236 0.51106 -0.21991 C 0.51666 -0.20602 0.5194 -0.19861 0.52838 -0.18519 C 0.53385 -0.17662 0.54049 -0.17061 0.54635 -0.16297 C 0.55065 -0.15764 0.55481 -0.15162 0.55872 -0.14561 C 0.56171 -0.14121 0.56718 -0.13125 0.56927 -0.12662 C 0.57096 -0.12269 0.57226 -0.11783 0.57395 -0.11389 C 0.57604 -0.10949 0.57864 -0.10556 0.58059 -0.10139 C 0.58333 -0.09561 0.58567 -0.08959 0.58828 -0.0838 C 0.58971 -0.08056 0.59153 -0.07778 0.59296 -0.07454 C 0.59752 -0.06412 0.60533 -0.03912 0.60742 -0.03172 C 0.60807 -0.02917 0.6125 -0.01181 0.61406 -0.00811 C 0.61666 -0.00139 0.62057 0.00509 0.62252 0.0125 C 0.62447 0.01921 0.62747 0.0331 0.62747 0.03356 L 0.62747 0.0331 " pathEditMode="relative" rAng="0" ptsTypes="AAAAAAAAAAAAAAAAAAAAAAAAAAAAA">
                                      <p:cBhvr>
                                        <p:cTn id="17" dur="2000" fill="hold"/>
                                        <p:tgtEl>
                                          <p:spTgt spid="22"/>
                                        </p:tgtEl>
                                        <p:attrNameLst>
                                          <p:attrName>ppt_x</p:attrName>
                                          <p:attrName>ppt_y</p:attrName>
                                        </p:attrNameLst>
                                      </p:cBhvr>
                                      <p:rCtr x="31367" y="-12083"/>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18" fill="hold">
                            <p:stCondLst>
                              <p:cond delay="3500"/>
                            </p:stCondLst>
                            <p:childTnLst>
                              <p:par>
                                <p:cTn id="19" presetID="53" presetClass="exit" presetSubtype="32" fill="hold" nodeType="afterEffect">
                                  <p:stCondLst>
                                    <p:cond delay="0"/>
                                  </p:stCondLst>
                                  <p:childTnLst>
                                    <p:anim calcmode="lin" valueType="num">
                                      <p:cBhvr>
                                        <p:cTn id="20" dur="500"/>
                                        <p:tgtEl>
                                          <p:spTgt spid="22"/>
                                        </p:tgtEl>
                                        <p:attrNameLst>
                                          <p:attrName>ppt_w</p:attrName>
                                        </p:attrNameLst>
                                      </p:cBhvr>
                                      <p:tavLst>
                                        <p:tav tm="0">
                                          <p:val>
                                            <p:strVal val="ppt_w"/>
                                          </p:val>
                                        </p:tav>
                                        <p:tav tm="100000">
                                          <p:val>
                                            <p:fltVal val="0"/>
                                          </p:val>
                                        </p:tav>
                                      </p:tavLst>
                                    </p:anim>
                                    <p:anim calcmode="lin" valueType="num">
                                      <p:cBhvr>
                                        <p:cTn id="21" dur="500"/>
                                        <p:tgtEl>
                                          <p:spTgt spid="22"/>
                                        </p:tgtEl>
                                        <p:attrNameLst>
                                          <p:attrName>ppt_h</p:attrName>
                                        </p:attrNameLst>
                                      </p:cBhvr>
                                      <p:tavLst>
                                        <p:tav tm="0">
                                          <p:val>
                                            <p:strVal val="ppt_h"/>
                                          </p:val>
                                        </p:tav>
                                        <p:tav tm="100000">
                                          <p:val>
                                            <p:fltVal val="0"/>
                                          </p:val>
                                        </p:tav>
                                      </p:tavLst>
                                    </p:anim>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0" name="Group 9">
            <a:extLst>
              <a:ext uri="{FF2B5EF4-FFF2-40B4-BE49-F238E27FC236}">
                <a16:creationId xmlns:a16="http://schemas.microsoft.com/office/drawing/2014/main" id="{3F2E4366-E5D1-BD35-442B-20ACA960A3A3}"/>
              </a:ext>
            </a:extLst>
          </p:cNvPr>
          <p:cNvGrpSpPr/>
          <p:nvPr/>
        </p:nvGrpSpPr>
        <p:grpSpPr>
          <a:xfrm>
            <a:off x="956974" y="367239"/>
            <a:ext cx="2210705" cy="1878616"/>
            <a:chOff x="805345" y="2793660"/>
            <a:chExt cx="3451874" cy="3357161"/>
          </a:xfrm>
        </p:grpSpPr>
        <p:pic>
          <p:nvPicPr>
            <p:cNvPr id="2" name="Picture 4">
              <a:extLst>
                <a:ext uri="{FF2B5EF4-FFF2-40B4-BE49-F238E27FC236}">
                  <a16:creationId xmlns:a16="http://schemas.microsoft.com/office/drawing/2014/main" id="{BA84BDD7-B0AF-815B-71B4-2071DEFFFC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345" y="2841338"/>
              <a:ext cx="3451874" cy="3309483"/>
            </a:xfrm>
            <a:prstGeom prst="rect">
              <a:avLst/>
            </a:prstGeom>
          </p:spPr>
        </p:pic>
        <p:sp>
          <p:nvSpPr>
            <p:cNvPr id="3" name="Oval 2">
              <a:extLst>
                <a:ext uri="{FF2B5EF4-FFF2-40B4-BE49-F238E27FC236}">
                  <a16:creationId xmlns:a16="http://schemas.microsoft.com/office/drawing/2014/main" id="{3496B1A9-AAF3-E7BE-2394-B8085E7D72FA}"/>
                </a:ext>
              </a:extLst>
            </p:cNvPr>
            <p:cNvSpPr/>
            <p:nvPr/>
          </p:nvSpPr>
          <p:spPr>
            <a:xfrm>
              <a:off x="1806797" y="2793660"/>
              <a:ext cx="1448967" cy="1560960"/>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EA27211D-521C-D8A8-A2B3-4C192CC0353A}"/>
              </a:ext>
            </a:extLst>
          </p:cNvPr>
          <p:cNvSpPr txBox="1"/>
          <p:nvPr/>
        </p:nvSpPr>
        <p:spPr>
          <a:xfrm>
            <a:off x="3345358" y="696468"/>
            <a:ext cx="7057796" cy="868323"/>
          </a:xfrm>
          <a:custGeom>
            <a:avLst/>
            <a:gdLst>
              <a:gd name="connsiteX0" fmla="*/ 0 w 7057796"/>
              <a:gd name="connsiteY0" fmla="*/ 144723 h 868323"/>
              <a:gd name="connsiteX1" fmla="*/ 144723 w 7057796"/>
              <a:gd name="connsiteY1" fmla="*/ 0 h 868323"/>
              <a:gd name="connsiteX2" fmla="*/ 686191 w 7057796"/>
              <a:gd name="connsiteY2" fmla="*/ 0 h 868323"/>
              <a:gd name="connsiteX3" fmla="*/ 1227659 w 7057796"/>
              <a:gd name="connsiteY3" fmla="*/ 0 h 868323"/>
              <a:gd name="connsiteX4" fmla="*/ 1904494 w 7057796"/>
              <a:gd name="connsiteY4" fmla="*/ 0 h 868323"/>
              <a:gd name="connsiteX5" fmla="*/ 2378279 w 7057796"/>
              <a:gd name="connsiteY5" fmla="*/ 0 h 868323"/>
              <a:gd name="connsiteX6" fmla="*/ 3122797 w 7057796"/>
              <a:gd name="connsiteY6" fmla="*/ 0 h 868323"/>
              <a:gd name="connsiteX7" fmla="*/ 3731949 w 7057796"/>
              <a:gd name="connsiteY7" fmla="*/ 0 h 868323"/>
              <a:gd name="connsiteX8" fmla="*/ 4408784 w 7057796"/>
              <a:gd name="connsiteY8" fmla="*/ 0 h 868323"/>
              <a:gd name="connsiteX9" fmla="*/ 4882568 w 7057796"/>
              <a:gd name="connsiteY9" fmla="*/ 0 h 868323"/>
              <a:gd name="connsiteX10" fmla="*/ 5559403 w 7057796"/>
              <a:gd name="connsiteY10" fmla="*/ 0 h 868323"/>
              <a:gd name="connsiteX11" fmla="*/ 6033187 w 7057796"/>
              <a:gd name="connsiteY11" fmla="*/ 0 h 868323"/>
              <a:gd name="connsiteX12" fmla="*/ 6913073 w 7057796"/>
              <a:gd name="connsiteY12" fmla="*/ 0 h 868323"/>
              <a:gd name="connsiteX13" fmla="*/ 7057796 w 7057796"/>
              <a:gd name="connsiteY13" fmla="*/ 144723 h 868323"/>
              <a:gd name="connsiteX14" fmla="*/ 7057796 w 7057796"/>
              <a:gd name="connsiteY14" fmla="*/ 723600 h 868323"/>
              <a:gd name="connsiteX15" fmla="*/ 6913073 w 7057796"/>
              <a:gd name="connsiteY15" fmla="*/ 868323 h 868323"/>
              <a:gd name="connsiteX16" fmla="*/ 6168555 w 7057796"/>
              <a:gd name="connsiteY16" fmla="*/ 868323 h 868323"/>
              <a:gd name="connsiteX17" fmla="*/ 5356353 w 7057796"/>
              <a:gd name="connsiteY17" fmla="*/ 868323 h 868323"/>
              <a:gd name="connsiteX18" fmla="*/ 4544150 w 7057796"/>
              <a:gd name="connsiteY18" fmla="*/ 868323 h 868323"/>
              <a:gd name="connsiteX19" fmla="*/ 3934999 w 7057796"/>
              <a:gd name="connsiteY19" fmla="*/ 868323 h 868323"/>
              <a:gd name="connsiteX20" fmla="*/ 3325847 w 7057796"/>
              <a:gd name="connsiteY20" fmla="*/ 868323 h 868323"/>
              <a:gd name="connsiteX21" fmla="*/ 2852063 w 7057796"/>
              <a:gd name="connsiteY21" fmla="*/ 868323 h 868323"/>
              <a:gd name="connsiteX22" fmla="*/ 2378278 w 7057796"/>
              <a:gd name="connsiteY22" fmla="*/ 868323 h 868323"/>
              <a:gd name="connsiteX23" fmla="*/ 1769127 w 7057796"/>
              <a:gd name="connsiteY23" fmla="*/ 868323 h 868323"/>
              <a:gd name="connsiteX24" fmla="*/ 1024608 w 7057796"/>
              <a:gd name="connsiteY24" fmla="*/ 868323 h 868323"/>
              <a:gd name="connsiteX25" fmla="*/ 144723 w 7057796"/>
              <a:gd name="connsiteY25" fmla="*/ 868323 h 868323"/>
              <a:gd name="connsiteX26" fmla="*/ 0 w 7057796"/>
              <a:gd name="connsiteY26" fmla="*/ 723600 h 868323"/>
              <a:gd name="connsiteX27" fmla="*/ 0 w 7057796"/>
              <a:gd name="connsiteY27" fmla="*/ 144723 h 86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57796" h="868323" fill="none" extrusionOk="0">
                <a:moveTo>
                  <a:pt x="0" y="144723"/>
                </a:moveTo>
                <a:cubicBezTo>
                  <a:pt x="7180" y="72498"/>
                  <a:pt x="56455" y="713"/>
                  <a:pt x="144723" y="0"/>
                </a:cubicBezTo>
                <a:cubicBezTo>
                  <a:pt x="297911" y="19208"/>
                  <a:pt x="481159" y="-4163"/>
                  <a:pt x="686191" y="0"/>
                </a:cubicBezTo>
                <a:cubicBezTo>
                  <a:pt x="891223" y="4163"/>
                  <a:pt x="1067247" y="-15736"/>
                  <a:pt x="1227659" y="0"/>
                </a:cubicBezTo>
                <a:cubicBezTo>
                  <a:pt x="1388071" y="15736"/>
                  <a:pt x="1644060" y="-10263"/>
                  <a:pt x="1904494" y="0"/>
                </a:cubicBezTo>
                <a:cubicBezTo>
                  <a:pt x="2164928" y="10263"/>
                  <a:pt x="2274530" y="8901"/>
                  <a:pt x="2378279" y="0"/>
                </a:cubicBezTo>
                <a:cubicBezTo>
                  <a:pt x="2482029" y="-8901"/>
                  <a:pt x="2937576" y="12883"/>
                  <a:pt x="3122797" y="0"/>
                </a:cubicBezTo>
                <a:cubicBezTo>
                  <a:pt x="3308018" y="-12883"/>
                  <a:pt x="3606495" y="-1717"/>
                  <a:pt x="3731949" y="0"/>
                </a:cubicBezTo>
                <a:cubicBezTo>
                  <a:pt x="3857403" y="1717"/>
                  <a:pt x="4158952" y="-16224"/>
                  <a:pt x="4408784" y="0"/>
                </a:cubicBezTo>
                <a:cubicBezTo>
                  <a:pt x="4658617" y="16224"/>
                  <a:pt x="4695269" y="-15856"/>
                  <a:pt x="4882568" y="0"/>
                </a:cubicBezTo>
                <a:cubicBezTo>
                  <a:pt x="5069867" y="15856"/>
                  <a:pt x="5377163" y="-6307"/>
                  <a:pt x="5559403" y="0"/>
                </a:cubicBezTo>
                <a:cubicBezTo>
                  <a:pt x="5741643" y="6307"/>
                  <a:pt x="5835158" y="-19059"/>
                  <a:pt x="6033187" y="0"/>
                </a:cubicBezTo>
                <a:cubicBezTo>
                  <a:pt x="6231216" y="19059"/>
                  <a:pt x="6720797" y="14603"/>
                  <a:pt x="6913073" y="0"/>
                </a:cubicBezTo>
                <a:cubicBezTo>
                  <a:pt x="7007411" y="5201"/>
                  <a:pt x="7047931" y="65822"/>
                  <a:pt x="7057796" y="144723"/>
                </a:cubicBezTo>
                <a:cubicBezTo>
                  <a:pt x="7065813" y="293722"/>
                  <a:pt x="7082116" y="435341"/>
                  <a:pt x="7057796" y="723600"/>
                </a:cubicBezTo>
                <a:cubicBezTo>
                  <a:pt x="7060545" y="814799"/>
                  <a:pt x="6997882" y="870663"/>
                  <a:pt x="6913073" y="868323"/>
                </a:cubicBezTo>
                <a:cubicBezTo>
                  <a:pt x="6611898" y="902116"/>
                  <a:pt x="6517750" y="839942"/>
                  <a:pt x="6168555" y="868323"/>
                </a:cubicBezTo>
                <a:cubicBezTo>
                  <a:pt x="5819360" y="896704"/>
                  <a:pt x="5725598" y="870951"/>
                  <a:pt x="5356353" y="868323"/>
                </a:cubicBezTo>
                <a:cubicBezTo>
                  <a:pt x="4987108" y="865695"/>
                  <a:pt x="4706797" y="838706"/>
                  <a:pt x="4544150" y="868323"/>
                </a:cubicBezTo>
                <a:cubicBezTo>
                  <a:pt x="4381503" y="897940"/>
                  <a:pt x="4187844" y="875150"/>
                  <a:pt x="3934999" y="868323"/>
                </a:cubicBezTo>
                <a:cubicBezTo>
                  <a:pt x="3682154" y="861496"/>
                  <a:pt x="3512919" y="885402"/>
                  <a:pt x="3325847" y="868323"/>
                </a:cubicBezTo>
                <a:cubicBezTo>
                  <a:pt x="3138775" y="851244"/>
                  <a:pt x="3075590" y="871993"/>
                  <a:pt x="2852063" y="868323"/>
                </a:cubicBezTo>
                <a:cubicBezTo>
                  <a:pt x="2628536" y="864653"/>
                  <a:pt x="2516981" y="851309"/>
                  <a:pt x="2378278" y="868323"/>
                </a:cubicBezTo>
                <a:cubicBezTo>
                  <a:pt x="2239575" y="885337"/>
                  <a:pt x="1915754" y="890058"/>
                  <a:pt x="1769127" y="868323"/>
                </a:cubicBezTo>
                <a:cubicBezTo>
                  <a:pt x="1622500" y="846588"/>
                  <a:pt x="1374977" y="851216"/>
                  <a:pt x="1024608" y="868323"/>
                </a:cubicBezTo>
                <a:cubicBezTo>
                  <a:pt x="674239" y="885430"/>
                  <a:pt x="564469" y="869181"/>
                  <a:pt x="144723" y="868323"/>
                </a:cubicBezTo>
                <a:cubicBezTo>
                  <a:pt x="69316" y="872646"/>
                  <a:pt x="-8840" y="800089"/>
                  <a:pt x="0" y="723600"/>
                </a:cubicBezTo>
                <a:cubicBezTo>
                  <a:pt x="20940" y="572270"/>
                  <a:pt x="-16685" y="280011"/>
                  <a:pt x="0" y="144723"/>
                </a:cubicBezTo>
                <a:close/>
              </a:path>
              <a:path w="7057796" h="868323" stroke="0" extrusionOk="0">
                <a:moveTo>
                  <a:pt x="0" y="144723"/>
                </a:moveTo>
                <a:cubicBezTo>
                  <a:pt x="-1628" y="66157"/>
                  <a:pt x="70440" y="-14580"/>
                  <a:pt x="144723" y="0"/>
                </a:cubicBezTo>
                <a:cubicBezTo>
                  <a:pt x="245083" y="-5845"/>
                  <a:pt x="468333" y="3682"/>
                  <a:pt x="618508" y="0"/>
                </a:cubicBezTo>
                <a:cubicBezTo>
                  <a:pt x="768683" y="-3682"/>
                  <a:pt x="895094" y="23716"/>
                  <a:pt x="1159976" y="0"/>
                </a:cubicBezTo>
                <a:cubicBezTo>
                  <a:pt x="1424858" y="-23716"/>
                  <a:pt x="1605778" y="-31437"/>
                  <a:pt x="1904494" y="0"/>
                </a:cubicBezTo>
                <a:cubicBezTo>
                  <a:pt x="2203210" y="31437"/>
                  <a:pt x="2321172" y="-18196"/>
                  <a:pt x="2581329" y="0"/>
                </a:cubicBezTo>
                <a:cubicBezTo>
                  <a:pt x="2841486" y="18196"/>
                  <a:pt x="2829442" y="-17610"/>
                  <a:pt x="3055114" y="0"/>
                </a:cubicBezTo>
                <a:cubicBezTo>
                  <a:pt x="3280786" y="17610"/>
                  <a:pt x="3463707" y="23913"/>
                  <a:pt x="3664265" y="0"/>
                </a:cubicBezTo>
                <a:cubicBezTo>
                  <a:pt x="3864823" y="-23913"/>
                  <a:pt x="4195748" y="-9385"/>
                  <a:pt x="4341100" y="0"/>
                </a:cubicBezTo>
                <a:cubicBezTo>
                  <a:pt x="4486453" y="9385"/>
                  <a:pt x="4764661" y="7418"/>
                  <a:pt x="5085619" y="0"/>
                </a:cubicBezTo>
                <a:cubicBezTo>
                  <a:pt x="5406577" y="-7418"/>
                  <a:pt x="5436368" y="2428"/>
                  <a:pt x="5694770" y="0"/>
                </a:cubicBezTo>
                <a:cubicBezTo>
                  <a:pt x="5953172" y="-2428"/>
                  <a:pt x="6355839" y="34518"/>
                  <a:pt x="6913073" y="0"/>
                </a:cubicBezTo>
                <a:cubicBezTo>
                  <a:pt x="6995276" y="19599"/>
                  <a:pt x="7068888" y="69288"/>
                  <a:pt x="7057796" y="144723"/>
                </a:cubicBezTo>
                <a:cubicBezTo>
                  <a:pt x="7032493" y="298907"/>
                  <a:pt x="7074527" y="602666"/>
                  <a:pt x="7057796" y="723600"/>
                </a:cubicBezTo>
                <a:cubicBezTo>
                  <a:pt x="7064499" y="786289"/>
                  <a:pt x="6981715" y="866455"/>
                  <a:pt x="6913073" y="868323"/>
                </a:cubicBezTo>
                <a:cubicBezTo>
                  <a:pt x="6744408" y="845958"/>
                  <a:pt x="6364868" y="897769"/>
                  <a:pt x="6168555" y="868323"/>
                </a:cubicBezTo>
                <a:cubicBezTo>
                  <a:pt x="5972242" y="838877"/>
                  <a:pt x="5821086" y="861662"/>
                  <a:pt x="5694770" y="868323"/>
                </a:cubicBezTo>
                <a:cubicBezTo>
                  <a:pt x="5568455" y="874984"/>
                  <a:pt x="5339318" y="852856"/>
                  <a:pt x="5085619" y="868323"/>
                </a:cubicBezTo>
                <a:cubicBezTo>
                  <a:pt x="4831920" y="883790"/>
                  <a:pt x="4773399" y="889051"/>
                  <a:pt x="4611834" y="868323"/>
                </a:cubicBezTo>
                <a:cubicBezTo>
                  <a:pt x="4450270" y="847595"/>
                  <a:pt x="4040458" y="872107"/>
                  <a:pt x="3867316" y="868323"/>
                </a:cubicBezTo>
                <a:cubicBezTo>
                  <a:pt x="3694174" y="864539"/>
                  <a:pt x="3330412" y="892764"/>
                  <a:pt x="3190480" y="868323"/>
                </a:cubicBezTo>
                <a:cubicBezTo>
                  <a:pt x="3050548" y="843882"/>
                  <a:pt x="2814753" y="842038"/>
                  <a:pt x="2445962" y="868323"/>
                </a:cubicBezTo>
                <a:cubicBezTo>
                  <a:pt x="2077171" y="894608"/>
                  <a:pt x="1918635" y="897568"/>
                  <a:pt x="1701443" y="868323"/>
                </a:cubicBezTo>
                <a:cubicBezTo>
                  <a:pt x="1484251" y="839078"/>
                  <a:pt x="1314664" y="850572"/>
                  <a:pt x="956925" y="868323"/>
                </a:cubicBezTo>
                <a:cubicBezTo>
                  <a:pt x="599186" y="886074"/>
                  <a:pt x="537556" y="899460"/>
                  <a:pt x="144723" y="868323"/>
                </a:cubicBezTo>
                <a:cubicBezTo>
                  <a:pt x="72787" y="871757"/>
                  <a:pt x="13623" y="790733"/>
                  <a:pt x="0" y="723600"/>
                </a:cubicBezTo>
                <a:cubicBezTo>
                  <a:pt x="25809" y="587900"/>
                  <a:pt x="-5625" y="397232"/>
                  <a:pt x="0" y="144723"/>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UTM Avo" panose="02040603050506020204" pitchFamily="18" charset="0"/>
                <a:ea typeface="+mn-ea"/>
                <a:cs typeface="Calibri" panose="020F0502020204030204" pitchFamily="34" charset="0"/>
              </a:rPr>
              <a:t>Hỏi đáp về thước</a:t>
            </a:r>
            <a:endParaRPr kumimoji="0" lang="en-US"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5B72EECB-90C0-198E-4F23-DD5516E67CC9}"/>
              </a:ext>
            </a:extLst>
          </p:cNvPr>
          <p:cNvSpPr txBox="1"/>
          <p:nvPr/>
        </p:nvSpPr>
        <p:spPr>
          <a:xfrm>
            <a:off x="5500767" y="571768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7" name="Google Shape;470;p34">
            <a:extLst>
              <a:ext uri="{FF2B5EF4-FFF2-40B4-BE49-F238E27FC236}">
                <a16:creationId xmlns:a16="http://schemas.microsoft.com/office/drawing/2014/main" id="{69456D44-D367-2B3F-9FFC-1DCF8F49DCA0}"/>
              </a:ext>
            </a:extLst>
          </p:cNvPr>
          <p:cNvSpPr txBox="1">
            <a:spLocks/>
          </p:cNvSpPr>
          <p:nvPr/>
        </p:nvSpPr>
        <p:spPr>
          <a:xfrm>
            <a:off x="3638318" y="2260222"/>
            <a:ext cx="8336054" cy="3886763"/>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marR="0" lvl="0" indent="-571500" algn="just" defTabSz="1219170" rtl="0" eaLnBrk="1" fontAlgn="auto" latinLnBrk="0" hangingPunct="1">
              <a:lnSpc>
                <a:spcPct val="150000"/>
              </a:lnSpc>
              <a:spcBef>
                <a:spcPts val="0"/>
              </a:spcBef>
              <a:spcAft>
                <a:spcPts val="0"/>
              </a:spcAft>
              <a:buClr>
                <a:srgbClr val="000000"/>
              </a:buClr>
              <a:buSzTx/>
              <a:buFontTx/>
              <a:buChar char="-"/>
              <a:tabLst/>
              <a:defRPr/>
            </a:pPr>
            <a:r>
              <a:rPr lang="nl-NL" sz="4000" b="1" kern="0" dirty="0">
                <a:solidFill>
                  <a:srgbClr val="002060"/>
                </a:solidFill>
                <a:latin typeface="UTM Avo" panose="02040603050506020204" pitchFamily="18" charset="0"/>
                <a:ea typeface="Times New Roman" panose="02020603050405020304" pitchFamily="18" charset="0"/>
              </a:rPr>
              <a:t>Trong hộp bút, thước kẻ thế nào?</a:t>
            </a:r>
          </a:p>
          <a:p>
            <a:pPr marL="457200" marR="0" lvl="0" indent="-457200" algn="just" defTabSz="1219170" rtl="0" eaLnBrk="1" fontAlgn="auto" latinLnBrk="0" hangingPunct="1">
              <a:lnSpc>
                <a:spcPct val="150000"/>
              </a:lnSpc>
              <a:spcBef>
                <a:spcPts val="0"/>
              </a:spcBef>
              <a:spcAft>
                <a:spcPts val="0"/>
              </a:spcAft>
              <a:buClr>
                <a:srgbClr val="000000"/>
              </a:buClr>
              <a:buSzTx/>
              <a:buFontTx/>
              <a:buChar char="-"/>
              <a:tabLst/>
              <a:defRPr/>
            </a:pPr>
            <a:r>
              <a:rPr kumimoji="0" lang="nl-NL" sz="40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rPr>
              <a:t>Thước</a:t>
            </a:r>
            <a:r>
              <a:rPr kumimoji="0" lang="nl-NL" sz="4000" b="1" u="none" strike="noStrike" kern="0" cap="none" spc="0" normalizeH="0" noProof="0" dirty="0">
                <a:ln>
                  <a:noFill/>
                </a:ln>
                <a:solidFill>
                  <a:srgbClr val="CA3659"/>
                </a:solidFill>
                <a:effectLst/>
                <a:uLnTx/>
                <a:uFillTx/>
                <a:latin typeface="UTM Avo" panose="02040603050506020204" pitchFamily="18" charset="0"/>
                <a:ea typeface="Times New Roman" panose="02020603050405020304" pitchFamily="18" charset="0"/>
                <a:sym typeface="Arial"/>
              </a:rPr>
              <a:t> kẻ được dùng đến mực mờ hết cả số.</a:t>
            </a:r>
            <a:endParaRPr kumimoji="0" lang="en-US" sz="28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endParaRPr>
          </a:p>
        </p:txBody>
      </p:sp>
      <p:grpSp>
        <p:nvGrpSpPr>
          <p:cNvPr id="4" name="Group 3">
            <a:extLst>
              <a:ext uri="{FF2B5EF4-FFF2-40B4-BE49-F238E27FC236}">
                <a16:creationId xmlns:a16="http://schemas.microsoft.com/office/drawing/2014/main" id="{A0766586-A19F-AEAA-6B34-E6EDBEC8DEFE}"/>
              </a:ext>
            </a:extLst>
          </p:cNvPr>
          <p:cNvGrpSpPr/>
          <p:nvPr/>
        </p:nvGrpSpPr>
        <p:grpSpPr>
          <a:xfrm>
            <a:off x="-108042" y="2753528"/>
            <a:ext cx="4340734" cy="3128802"/>
            <a:chOff x="5580931" y="3596186"/>
            <a:chExt cx="4340734" cy="3128802"/>
          </a:xfrm>
        </p:grpSpPr>
        <p:pic>
          <p:nvPicPr>
            <p:cNvPr id="9" name="Picture 8">
              <a:extLst>
                <a:ext uri="{FF2B5EF4-FFF2-40B4-BE49-F238E27FC236}">
                  <a16:creationId xmlns:a16="http://schemas.microsoft.com/office/drawing/2014/main" id="{CE569DF0-9DED-4109-C8C2-67668E996F58}"/>
                </a:ext>
              </a:extLst>
            </p:cNvPr>
            <p:cNvPicPr>
              <a:picLocks noChangeAspect="1"/>
            </p:cNvPicPr>
            <p:nvPr/>
          </p:nvPicPr>
          <p:blipFill>
            <a:blip r:embed="rId12"/>
            <a:stretch>
              <a:fillRect/>
            </a:stretch>
          </p:blipFill>
          <p:spPr>
            <a:xfrm>
              <a:off x="6259549" y="3596186"/>
              <a:ext cx="2568560" cy="2078887"/>
            </a:xfrm>
            <a:prstGeom prst="rect">
              <a:avLst/>
            </a:prstGeom>
          </p:spPr>
        </p:pic>
        <p:grpSp>
          <p:nvGrpSpPr>
            <p:cNvPr id="18" name="Group 17">
              <a:extLst>
                <a:ext uri="{FF2B5EF4-FFF2-40B4-BE49-F238E27FC236}">
                  <a16:creationId xmlns:a16="http://schemas.microsoft.com/office/drawing/2014/main" id="{D7543A2F-219C-F857-FDF1-31F3768857F9}"/>
                </a:ext>
              </a:extLst>
            </p:cNvPr>
            <p:cNvGrpSpPr/>
            <p:nvPr/>
          </p:nvGrpSpPr>
          <p:grpSpPr>
            <a:xfrm>
              <a:off x="5580931" y="5765432"/>
              <a:ext cx="4340734" cy="959556"/>
              <a:chOff x="1764027" y="214060"/>
              <a:chExt cx="8866140" cy="959556"/>
            </a:xfrm>
          </p:grpSpPr>
          <p:sp>
            <p:nvSpPr>
              <p:cNvPr id="19" name="任意多边形: 形状 51">
                <a:extLst>
                  <a:ext uri="{FF2B5EF4-FFF2-40B4-BE49-F238E27FC236}">
                    <a16:creationId xmlns:a16="http://schemas.microsoft.com/office/drawing/2014/main" id="{144C4363-4A3F-B08C-0ACD-348DD73D19C5}"/>
                  </a:ext>
                </a:extLst>
              </p:cNvPr>
              <p:cNvSpPr/>
              <p:nvPr/>
            </p:nvSpPr>
            <p:spPr>
              <a:xfrm>
                <a:off x="3384220" y="21406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20" name="文本框 44">
                <a:extLst>
                  <a:ext uri="{FF2B5EF4-FFF2-40B4-BE49-F238E27FC236}">
                    <a16:creationId xmlns:a16="http://schemas.microsoft.com/office/drawing/2014/main" id="{DA85687E-D791-D02C-8283-447F547799CE}"/>
                  </a:ext>
                </a:extLst>
              </p:cNvPr>
              <p:cNvSpPr txBox="1"/>
              <p:nvPr/>
            </p:nvSpPr>
            <p:spPr>
              <a:xfrm>
                <a:off x="1764027" y="378367"/>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Thước</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grpSp>
    </p:spTree>
    <p:extLst>
      <p:ext uri="{BB962C8B-B14F-4D97-AF65-F5344CB8AC3E}">
        <p14:creationId xmlns:p14="http://schemas.microsoft.com/office/powerpoint/2010/main" val="247920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88A35B2-A3B6-E7A0-1935-DCA21DB14D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12534" y="3153838"/>
            <a:ext cx="3837060" cy="3379012"/>
          </a:xfrm>
          <a:prstGeom prst="rect">
            <a:avLst/>
          </a:prstGeom>
        </p:spPr>
      </p:pic>
      <p:sp>
        <p:nvSpPr>
          <p:cNvPr id="2" name="Oval 1">
            <a:extLst>
              <a:ext uri="{FF2B5EF4-FFF2-40B4-BE49-F238E27FC236}">
                <a16:creationId xmlns:a16="http://schemas.microsoft.com/office/drawing/2014/main" id="{D0093F80-C186-0DF5-12C4-41E241DDF0A1}"/>
              </a:ext>
            </a:extLst>
          </p:cNvPr>
          <p:cNvSpPr/>
          <p:nvPr/>
        </p:nvSpPr>
        <p:spPr>
          <a:xfrm>
            <a:off x="1118757" y="2241032"/>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rgbClr val="964B00"/>
                  </a:solidFill>
                  <a:prstDash val="solid"/>
                </a:ln>
                <a:solidFill>
                  <a:srgbClr val="FFFF99"/>
                </a:solidFill>
                <a:effectLst>
                  <a:outerShdw blurRad="12700" dist="38100" dir="2700000" algn="tl" rotWithShape="0">
                    <a:srgbClr val="964B00"/>
                  </a:outerShdw>
                </a:effectLst>
                <a:uLnTx/>
                <a:uFillTx/>
                <a:latin typeface="#9Slide05 SVNClementine" panose="020F0502020204030203" pitchFamily="34" charset="0"/>
                <a:ea typeface="+mn-ea"/>
                <a:cs typeface="+mn-cs"/>
              </a:rPr>
              <a:t>VẬN CHUYỂN NÔNG SẢN</a:t>
            </a:r>
          </a:p>
        </p:txBody>
      </p:sp>
      <p:pic>
        <p:nvPicPr>
          <p:cNvPr id="19" name="Picture 4">
            <a:extLst>
              <a:ext uri="{FF2B5EF4-FFF2-40B4-BE49-F238E27FC236}">
                <a16:creationId xmlns:a16="http://schemas.microsoft.com/office/drawing/2014/main" id="{55D04558-18C5-EEFA-75A4-05F932AE656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35357" y="4516278"/>
            <a:ext cx="927078" cy="888835"/>
          </a:xfrm>
          <a:prstGeom prst="rect">
            <a:avLst/>
          </a:prstGeom>
        </p:spPr>
      </p:pic>
      <p:pic>
        <p:nvPicPr>
          <p:cNvPr id="22" name="Picture 4">
            <a:extLst>
              <a:ext uri="{FF2B5EF4-FFF2-40B4-BE49-F238E27FC236}">
                <a16:creationId xmlns:a16="http://schemas.microsoft.com/office/drawing/2014/main" id="{FE606D9C-C829-83F4-E9CC-60C1CE702F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4746" y="2996428"/>
            <a:ext cx="2010224" cy="1927301"/>
          </a:xfrm>
          <a:prstGeom prst="rect">
            <a:avLst/>
          </a:prstGeom>
        </p:spPr>
      </p:pic>
      <p:grpSp>
        <p:nvGrpSpPr>
          <p:cNvPr id="6" name="组合 5">
            <a:extLst>
              <a:ext uri="{FF2B5EF4-FFF2-40B4-BE49-F238E27FC236}">
                <a16:creationId xmlns:a16="http://schemas.microsoft.com/office/drawing/2014/main"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CE5F1B74-237E-4377-AED2-81B0E5978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FFC20BF0-5D69-491B-8F04-6C979B22C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749D0EDD-747F-45A1-BD29-0119521746D1}"/>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50D396DE-C7D4-4E4C-A31E-26DD8560DA94}"/>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DCAD82EC-5DF9-4814-930D-7E5CEFA31CAC}"/>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153D8D50-0282-43C6-8701-5F797B458B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44BBB743-B07B-4542-917F-550F35F93B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 name="Group 2">
            <a:extLst>
              <a:ext uri="{FF2B5EF4-FFF2-40B4-BE49-F238E27FC236}">
                <a16:creationId xmlns:a16="http://schemas.microsoft.com/office/drawing/2014/main" id="{F1F6FF42-C79C-9399-99CA-B8594599C402}"/>
              </a:ext>
            </a:extLst>
          </p:cNvPr>
          <p:cNvGrpSpPr/>
          <p:nvPr/>
        </p:nvGrpSpPr>
        <p:grpSpPr>
          <a:xfrm>
            <a:off x="3169913" y="3686538"/>
            <a:ext cx="2030548" cy="2313611"/>
            <a:chOff x="4976718" y="4255170"/>
            <a:chExt cx="2030548" cy="2313611"/>
          </a:xfrm>
        </p:grpSpPr>
        <p:pic>
          <p:nvPicPr>
            <p:cNvPr id="4" name="Picture 4">
              <a:extLst>
                <a:ext uri="{FF2B5EF4-FFF2-40B4-BE49-F238E27FC236}">
                  <a16:creationId xmlns:a16="http://schemas.microsoft.com/office/drawing/2014/main" id="{C728A9C1-6A51-DAC4-CE62-2DBC07C8B2D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76718" y="4621994"/>
              <a:ext cx="2030548" cy="1946787"/>
            </a:xfrm>
            <a:prstGeom prst="rect">
              <a:avLst/>
            </a:prstGeom>
          </p:spPr>
        </p:pic>
        <p:sp>
          <p:nvSpPr>
            <p:cNvPr id="5" name="Oval 4">
              <a:extLst>
                <a:ext uri="{FF2B5EF4-FFF2-40B4-BE49-F238E27FC236}">
                  <a16:creationId xmlns:a16="http://schemas.microsoft.com/office/drawing/2014/main" id="{491F5CCC-701C-59BB-15DB-94A2FECFD459}"/>
                </a:ext>
              </a:extLst>
            </p:cNvPr>
            <p:cNvSpPr/>
            <p:nvPr/>
          </p:nvSpPr>
          <p:spPr>
            <a:xfrm>
              <a:off x="5717550" y="4255170"/>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4" name="Picture 4">
            <a:extLst>
              <a:ext uri="{FF2B5EF4-FFF2-40B4-BE49-F238E27FC236}">
                <a16:creationId xmlns:a16="http://schemas.microsoft.com/office/drawing/2014/main" id="{CA854524-31E0-CEBB-7D97-7BDC103160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28568" y="4567322"/>
            <a:ext cx="927078" cy="888835"/>
          </a:xfrm>
          <a:prstGeom prst="rect">
            <a:avLst/>
          </a:prstGeom>
        </p:spPr>
      </p:pic>
      <p:pic>
        <p:nvPicPr>
          <p:cNvPr id="15" name="Picture 4">
            <a:extLst>
              <a:ext uri="{FF2B5EF4-FFF2-40B4-BE49-F238E27FC236}">
                <a16:creationId xmlns:a16="http://schemas.microsoft.com/office/drawing/2014/main" id="{C2306DE3-C3D6-1863-E1C6-DBC65F6B36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558335" y="4593520"/>
            <a:ext cx="927078" cy="888835"/>
          </a:xfrm>
          <a:prstGeom prst="rect">
            <a:avLst/>
          </a:prstGeom>
        </p:spPr>
      </p:pic>
    </p:spTree>
    <p:extLst>
      <p:ext uri="{BB962C8B-B14F-4D97-AF65-F5344CB8AC3E}">
        <p14:creationId xmlns:p14="http://schemas.microsoft.com/office/powerpoint/2010/main" val="2075235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4.58333E-6 3.33333E-6 L 4.58333E-6 0.00023 C 0.00429 -0.00949 0.00846 -0.01945 0.01315 -0.02871 C 0.05546 -0.10949 -0.01459 0.03518 0.0427 -0.0838 C 0.04531 -0.08912 0.06484 -0.13172 0.06849 -0.13773 C 0.07226 -0.14398 0.07552 -0.15116 0.07981 -0.15672 C 0.08424 -0.16227 0.08958 -0.16551 0.09414 -0.17084 C 0.10455 -0.18311 0.11315 -0.2 0.1246 -0.2088 C 0.13151 -0.21412 0.1388 -0.21875 0.14544 -0.22454 C 0.16914 -0.24584 0.15013 -0.23843 0.17981 -0.25324 C 0.1901 -0.25811 0.20052 -0.26366 0.21119 -0.26574 C 0.222 -0.26783 0.23281 -0.27107 0.24362 -0.27199 C 0.28893 -0.27616 0.25572 -0.27338 0.34349 -0.275 C 0.36224 -0.27408 0.38099 -0.27385 0.39987 -0.27199 C 0.4138 -0.27061 0.44244 -0.25973 0.45312 -0.25463 C 0.50065 -0.23218 0.48945 -0.24236 0.51106 -0.21991 C 0.51666 -0.20602 0.5194 -0.19861 0.52838 -0.18519 C 0.53385 -0.17662 0.54049 -0.17061 0.54635 -0.16297 C 0.55065 -0.15764 0.55481 -0.15162 0.55872 -0.14561 C 0.56171 -0.14121 0.56718 -0.13125 0.56927 -0.12662 C 0.57096 -0.12269 0.57226 -0.11783 0.57395 -0.11389 C 0.57604 -0.10949 0.57864 -0.10556 0.58059 -0.10139 C 0.58333 -0.09561 0.58567 -0.08959 0.58828 -0.0838 C 0.58971 -0.08056 0.59153 -0.07778 0.59296 -0.07454 C 0.59752 -0.06412 0.60533 -0.03912 0.60742 -0.03172 C 0.60807 -0.02917 0.6125 -0.01181 0.61406 -0.00811 C 0.61666 -0.00139 0.62057 0.00509 0.62252 0.0125 C 0.62447 0.01921 0.62747 0.0331 0.62747 0.03356 L 0.62747 0.0331 " pathEditMode="relative" rAng="0" ptsTypes="AAAAAAAAAAAAAAAAAAAAAAAAAAAAA">
                                      <p:cBhvr>
                                        <p:cTn id="17" dur="2000" fill="hold"/>
                                        <p:tgtEl>
                                          <p:spTgt spid="22"/>
                                        </p:tgtEl>
                                        <p:attrNameLst>
                                          <p:attrName>ppt_x</p:attrName>
                                          <p:attrName>ppt_y</p:attrName>
                                        </p:attrNameLst>
                                      </p:cBhvr>
                                      <p:rCtr x="31367" y="-12083"/>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18" fill="hold">
                            <p:stCondLst>
                              <p:cond delay="3500"/>
                            </p:stCondLst>
                            <p:childTnLst>
                              <p:par>
                                <p:cTn id="19" presetID="53" presetClass="exit" presetSubtype="32" fill="hold" nodeType="afterEffect">
                                  <p:stCondLst>
                                    <p:cond delay="0"/>
                                  </p:stCondLst>
                                  <p:childTnLst>
                                    <p:anim calcmode="lin" valueType="num">
                                      <p:cBhvr>
                                        <p:cTn id="20" dur="500"/>
                                        <p:tgtEl>
                                          <p:spTgt spid="22"/>
                                        </p:tgtEl>
                                        <p:attrNameLst>
                                          <p:attrName>ppt_w</p:attrName>
                                        </p:attrNameLst>
                                      </p:cBhvr>
                                      <p:tavLst>
                                        <p:tav tm="0">
                                          <p:val>
                                            <p:strVal val="ppt_w"/>
                                          </p:val>
                                        </p:tav>
                                        <p:tav tm="100000">
                                          <p:val>
                                            <p:fltVal val="0"/>
                                          </p:val>
                                        </p:tav>
                                      </p:tavLst>
                                    </p:anim>
                                    <p:anim calcmode="lin" valueType="num">
                                      <p:cBhvr>
                                        <p:cTn id="21" dur="500"/>
                                        <p:tgtEl>
                                          <p:spTgt spid="22"/>
                                        </p:tgtEl>
                                        <p:attrNameLst>
                                          <p:attrName>ppt_h</p:attrName>
                                        </p:attrNameLst>
                                      </p:cBhvr>
                                      <p:tavLst>
                                        <p:tav tm="0">
                                          <p:val>
                                            <p:strVal val="ppt_h"/>
                                          </p:val>
                                        </p:tav>
                                        <p:tav tm="100000">
                                          <p:val>
                                            <p:fltVal val="0"/>
                                          </p:val>
                                        </p:tav>
                                      </p:tavLst>
                                    </p:anim>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0" name="Group 9">
            <a:extLst>
              <a:ext uri="{FF2B5EF4-FFF2-40B4-BE49-F238E27FC236}">
                <a16:creationId xmlns:a16="http://schemas.microsoft.com/office/drawing/2014/main" id="{3F2E4366-E5D1-BD35-442B-20ACA960A3A3}"/>
              </a:ext>
            </a:extLst>
          </p:cNvPr>
          <p:cNvGrpSpPr/>
          <p:nvPr/>
        </p:nvGrpSpPr>
        <p:grpSpPr>
          <a:xfrm>
            <a:off x="1003401" y="205386"/>
            <a:ext cx="2210705" cy="1878616"/>
            <a:chOff x="805345" y="2793660"/>
            <a:chExt cx="3451874" cy="3357161"/>
          </a:xfrm>
        </p:grpSpPr>
        <p:pic>
          <p:nvPicPr>
            <p:cNvPr id="2" name="Picture 4">
              <a:extLst>
                <a:ext uri="{FF2B5EF4-FFF2-40B4-BE49-F238E27FC236}">
                  <a16:creationId xmlns:a16="http://schemas.microsoft.com/office/drawing/2014/main" id="{BA84BDD7-B0AF-815B-71B4-2071DEFFFC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345" y="2841338"/>
              <a:ext cx="3451874" cy="3309483"/>
            </a:xfrm>
            <a:prstGeom prst="rect">
              <a:avLst/>
            </a:prstGeom>
          </p:spPr>
        </p:pic>
        <p:sp>
          <p:nvSpPr>
            <p:cNvPr id="3" name="Oval 2">
              <a:extLst>
                <a:ext uri="{FF2B5EF4-FFF2-40B4-BE49-F238E27FC236}">
                  <a16:creationId xmlns:a16="http://schemas.microsoft.com/office/drawing/2014/main" id="{3496B1A9-AAF3-E7BE-2394-B8085E7D72FA}"/>
                </a:ext>
              </a:extLst>
            </p:cNvPr>
            <p:cNvSpPr/>
            <p:nvPr/>
          </p:nvSpPr>
          <p:spPr>
            <a:xfrm>
              <a:off x="1806797" y="2793660"/>
              <a:ext cx="1448967" cy="1560960"/>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EA27211D-521C-D8A8-A2B3-4C192CC0353A}"/>
              </a:ext>
            </a:extLst>
          </p:cNvPr>
          <p:cNvSpPr txBox="1"/>
          <p:nvPr/>
        </p:nvSpPr>
        <p:spPr>
          <a:xfrm>
            <a:off x="3321736" y="642130"/>
            <a:ext cx="7057796" cy="868323"/>
          </a:xfrm>
          <a:custGeom>
            <a:avLst/>
            <a:gdLst>
              <a:gd name="connsiteX0" fmla="*/ 0 w 7057796"/>
              <a:gd name="connsiteY0" fmla="*/ 144723 h 868323"/>
              <a:gd name="connsiteX1" fmla="*/ 144723 w 7057796"/>
              <a:gd name="connsiteY1" fmla="*/ 0 h 868323"/>
              <a:gd name="connsiteX2" fmla="*/ 686191 w 7057796"/>
              <a:gd name="connsiteY2" fmla="*/ 0 h 868323"/>
              <a:gd name="connsiteX3" fmla="*/ 1227659 w 7057796"/>
              <a:gd name="connsiteY3" fmla="*/ 0 h 868323"/>
              <a:gd name="connsiteX4" fmla="*/ 1904494 w 7057796"/>
              <a:gd name="connsiteY4" fmla="*/ 0 h 868323"/>
              <a:gd name="connsiteX5" fmla="*/ 2378279 w 7057796"/>
              <a:gd name="connsiteY5" fmla="*/ 0 h 868323"/>
              <a:gd name="connsiteX6" fmla="*/ 3122797 w 7057796"/>
              <a:gd name="connsiteY6" fmla="*/ 0 h 868323"/>
              <a:gd name="connsiteX7" fmla="*/ 3731949 w 7057796"/>
              <a:gd name="connsiteY7" fmla="*/ 0 h 868323"/>
              <a:gd name="connsiteX8" fmla="*/ 4408784 w 7057796"/>
              <a:gd name="connsiteY8" fmla="*/ 0 h 868323"/>
              <a:gd name="connsiteX9" fmla="*/ 4882568 w 7057796"/>
              <a:gd name="connsiteY9" fmla="*/ 0 h 868323"/>
              <a:gd name="connsiteX10" fmla="*/ 5559403 w 7057796"/>
              <a:gd name="connsiteY10" fmla="*/ 0 h 868323"/>
              <a:gd name="connsiteX11" fmla="*/ 6033187 w 7057796"/>
              <a:gd name="connsiteY11" fmla="*/ 0 h 868323"/>
              <a:gd name="connsiteX12" fmla="*/ 6913073 w 7057796"/>
              <a:gd name="connsiteY12" fmla="*/ 0 h 868323"/>
              <a:gd name="connsiteX13" fmla="*/ 7057796 w 7057796"/>
              <a:gd name="connsiteY13" fmla="*/ 144723 h 868323"/>
              <a:gd name="connsiteX14" fmla="*/ 7057796 w 7057796"/>
              <a:gd name="connsiteY14" fmla="*/ 723600 h 868323"/>
              <a:gd name="connsiteX15" fmla="*/ 6913073 w 7057796"/>
              <a:gd name="connsiteY15" fmla="*/ 868323 h 868323"/>
              <a:gd name="connsiteX16" fmla="*/ 6168555 w 7057796"/>
              <a:gd name="connsiteY16" fmla="*/ 868323 h 868323"/>
              <a:gd name="connsiteX17" fmla="*/ 5356353 w 7057796"/>
              <a:gd name="connsiteY17" fmla="*/ 868323 h 868323"/>
              <a:gd name="connsiteX18" fmla="*/ 4544150 w 7057796"/>
              <a:gd name="connsiteY18" fmla="*/ 868323 h 868323"/>
              <a:gd name="connsiteX19" fmla="*/ 3934999 w 7057796"/>
              <a:gd name="connsiteY19" fmla="*/ 868323 h 868323"/>
              <a:gd name="connsiteX20" fmla="*/ 3325847 w 7057796"/>
              <a:gd name="connsiteY20" fmla="*/ 868323 h 868323"/>
              <a:gd name="connsiteX21" fmla="*/ 2852063 w 7057796"/>
              <a:gd name="connsiteY21" fmla="*/ 868323 h 868323"/>
              <a:gd name="connsiteX22" fmla="*/ 2378278 w 7057796"/>
              <a:gd name="connsiteY22" fmla="*/ 868323 h 868323"/>
              <a:gd name="connsiteX23" fmla="*/ 1769127 w 7057796"/>
              <a:gd name="connsiteY23" fmla="*/ 868323 h 868323"/>
              <a:gd name="connsiteX24" fmla="*/ 1024608 w 7057796"/>
              <a:gd name="connsiteY24" fmla="*/ 868323 h 868323"/>
              <a:gd name="connsiteX25" fmla="*/ 144723 w 7057796"/>
              <a:gd name="connsiteY25" fmla="*/ 868323 h 868323"/>
              <a:gd name="connsiteX26" fmla="*/ 0 w 7057796"/>
              <a:gd name="connsiteY26" fmla="*/ 723600 h 868323"/>
              <a:gd name="connsiteX27" fmla="*/ 0 w 7057796"/>
              <a:gd name="connsiteY27" fmla="*/ 144723 h 86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57796" h="868323" fill="none" extrusionOk="0">
                <a:moveTo>
                  <a:pt x="0" y="144723"/>
                </a:moveTo>
                <a:cubicBezTo>
                  <a:pt x="7180" y="72498"/>
                  <a:pt x="56455" y="713"/>
                  <a:pt x="144723" y="0"/>
                </a:cubicBezTo>
                <a:cubicBezTo>
                  <a:pt x="297911" y="19208"/>
                  <a:pt x="481159" y="-4163"/>
                  <a:pt x="686191" y="0"/>
                </a:cubicBezTo>
                <a:cubicBezTo>
                  <a:pt x="891223" y="4163"/>
                  <a:pt x="1067247" y="-15736"/>
                  <a:pt x="1227659" y="0"/>
                </a:cubicBezTo>
                <a:cubicBezTo>
                  <a:pt x="1388071" y="15736"/>
                  <a:pt x="1644060" y="-10263"/>
                  <a:pt x="1904494" y="0"/>
                </a:cubicBezTo>
                <a:cubicBezTo>
                  <a:pt x="2164928" y="10263"/>
                  <a:pt x="2274530" y="8901"/>
                  <a:pt x="2378279" y="0"/>
                </a:cubicBezTo>
                <a:cubicBezTo>
                  <a:pt x="2482029" y="-8901"/>
                  <a:pt x="2937576" y="12883"/>
                  <a:pt x="3122797" y="0"/>
                </a:cubicBezTo>
                <a:cubicBezTo>
                  <a:pt x="3308018" y="-12883"/>
                  <a:pt x="3606495" y="-1717"/>
                  <a:pt x="3731949" y="0"/>
                </a:cubicBezTo>
                <a:cubicBezTo>
                  <a:pt x="3857403" y="1717"/>
                  <a:pt x="4158952" y="-16224"/>
                  <a:pt x="4408784" y="0"/>
                </a:cubicBezTo>
                <a:cubicBezTo>
                  <a:pt x="4658617" y="16224"/>
                  <a:pt x="4695269" y="-15856"/>
                  <a:pt x="4882568" y="0"/>
                </a:cubicBezTo>
                <a:cubicBezTo>
                  <a:pt x="5069867" y="15856"/>
                  <a:pt x="5377163" y="-6307"/>
                  <a:pt x="5559403" y="0"/>
                </a:cubicBezTo>
                <a:cubicBezTo>
                  <a:pt x="5741643" y="6307"/>
                  <a:pt x="5835158" y="-19059"/>
                  <a:pt x="6033187" y="0"/>
                </a:cubicBezTo>
                <a:cubicBezTo>
                  <a:pt x="6231216" y="19059"/>
                  <a:pt x="6720797" y="14603"/>
                  <a:pt x="6913073" y="0"/>
                </a:cubicBezTo>
                <a:cubicBezTo>
                  <a:pt x="7007411" y="5201"/>
                  <a:pt x="7047931" y="65822"/>
                  <a:pt x="7057796" y="144723"/>
                </a:cubicBezTo>
                <a:cubicBezTo>
                  <a:pt x="7065813" y="293722"/>
                  <a:pt x="7082116" y="435341"/>
                  <a:pt x="7057796" y="723600"/>
                </a:cubicBezTo>
                <a:cubicBezTo>
                  <a:pt x="7060545" y="814799"/>
                  <a:pt x="6997882" y="870663"/>
                  <a:pt x="6913073" y="868323"/>
                </a:cubicBezTo>
                <a:cubicBezTo>
                  <a:pt x="6611898" y="902116"/>
                  <a:pt x="6517750" y="839942"/>
                  <a:pt x="6168555" y="868323"/>
                </a:cubicBezTo>
                <a:cubicBezTo>
                  <a:pt x="5819360" y="896704"/>
                  <a:pt x="5725598" y="870951"/>
                  <a:pt x="5356353" y="868323"/>
                </a:cubicBezTo>
                <a:cubicBezTo>
                  <a:pt x="4987108" y="865695"/>
                  <a:pt x="4706797" y="838706"/>
                  <a:pt x="4544150" y="868323"/>
                </a:cubicBezTo>
                <a:cubicBezTo>
                  <a:pt x="4381503" y="897940"/>
                  <a:pt x="4187844" y="875150"/>
                  <a:pt x="3934999" y="868323"/>
                </a:cubicBezTo>
                <a:cubicBezTo>
                  <a:pt x="3682154" y="861496"/>
                  <a:pt x="3512919" y="885402"/>
                  <a:pt x="3325847" y="868323"/>
                </a:cubicBezTo>
                <a:cubicBezTo>
                  <a:pt x="3138775" y="851244"/>
                  <a:pt x="3075590" y="871993"/>
                  <a:pt x="2852063" y="868323"/>
                </a:cubicBezTo>
                <a:cubicBezTo>
                  <a:pt x="2628536" y="864653"/>
                  <a:pt x="2516981" y="851309"/>
                  <a:pt x="2378278" y="868323"/>
                </a:cubicBezTo>
                <a:cubicBezTo>
                  <a:pt x="2239575" y="885337"/>
                  <a:pt x="1915754" y="890058"/>
                  <a:pt x="1769127" y="868323"/>
                </a:cubicBezTo>
                <a:cubicBezTo>
                  <a:pt x="1622500" y="846588"/>
                  <a:pt x="1374977" y="851216"/>
                  <a:pt x="1024608" y="868323"/>
                </a:cubicBezTo>
                <a:cubicBezTo>
                  <a:pt x="674239" y="885430"/>
                  <a:pt x="564469" y="869181"/>
                  <a:pt x="144723" y="868323"/>
                </a:cubicBezTo>
                <a:cubicBezTo>
                  <a:pt x="69316" y="872646"/>
                  <a:pt x="-8840" y="800089"/>
                  <a:pt x="0" y="723600"/>
                </a:cubicBezTo>
                <a:cubicBezTo>
                  <a:pt x="20940" y="572270"/>
                  <a:pt x="-16685" y="280011"/>
                  <a:pt x="0" y="144723"/>
                </a:cubicBezTo>
                <a:close/>
              </a:path>
              <a:path w="7057796" h="868323" stroke="0" extrusionOk="0">
                <a:moveTo>
                  <a:pt x="0" y="144723"/>
                </a:moveTo>
                <a:cubicBezTo>
                  <a:pt x="-1628" y="66157"/>
                  <a:pt x="70440" y="-14580"/>
                  <a:pt x="144723" y="0"/>
                </a:cubicBezTo>
                <a:cubicBezTo>
                  <a:pt x="245083" y="-5845"/>
                  <a:pt x="468333" y="3682"/>
                  <a:pt x="618508" y="0"/>
                </a:cubicBezTo>
                <a:cubicBezTo>
                  <a:pt x="768683" y="-3682"/>
                  <a:pt x="895094" y="23716"/>
                  <a:pt x="1159976" y="0"/>
                </a:cubicBezTo>
                <a:cubicBezTo>
                  <a:pt x="1424858" y="-23716"/>
                  <a:pt x="1605778" y="-31437"/>
                  <a:pt x="1904494" y="0"/>
                </a:cubicBezTo>
                <a:cubicBezTo>
                  <a:pt x="2203210" y="31437"/>
                  <a:pt x="2321172" y="-18196"/>
                  <a:pt x="2581329" y="0"/>
                </a:cubicBezTo>
                <a:cubicBezTo>
                  <a:pt x="2841486" y="18196"/>
                  <a:pt x="2829442" y="-17610"/>
                  <a:pt x="3055114" y="0"/>
                </a:cubicBezTo>
                <a:cubicBezTo>
                  <a:pt x="3280786" y="17610"/>
                  <a:pt x="3463707" y="23913"/>
                  <a:pt x="3664265" y="0"/>
                </a:cubicBezTo>
                <a:cubicBezTo>
                  <a:pt x="3864823" y="-23913"/>
                  <a:pt x="4195748" y="-9385"/>
                  <a:pt x="4341100" y="0"/>
                </a:cubicBezTo>
                <a:cubicBezTo>
                  <a:pt x="4486453" y="9385"/>
                  <a:pt x="4764661" y="7418"/>
                  <a:pt x="5085619" y="0"/>
                </a:cubicBezTo>
                <a:cubicBezTo>
                  <a:pt x="5406577" y="-7418"/>
                  <a:pt x="5436368" y="2428"/>
                  <a:pt x="5694770" y="0"/>
                </a:cubicBezTo>
                <a:cubicBezTo>
                  <a:pt x="5953172" y="-2428"/>
                  <a:pt x="6355839" y="34518"/>
                  <a:pt x="6913073" y="0"/>
                </a:cubicBezTo>
                <a:cubicBezTo>
                  <a:pt x="6995276" y="19599"/>
                  <a:pt x="7068888" y="69288"/>
                  <a:pt x="7057796" y="144723"/>
                </a:cubicBezTo>
                <a:cubicBezTo>
                  <a:pt x="7032493" y="298907"/>
                  <a:pt x="7074527" y="602666"/>
                  <a:pt x="7057796" y="723600"/>
                </a:cubicBezTo>
                <a:cubicBezTo>
                  <a:pt x="7064499" y="786289"/>
                  <a:pt x="6981715" y="866455"/>
                  <a:pt x="6913073" y="868323"/>
                </a:cubicBezTo>
                <a:cubicBezTo>
                  <a:pt x="6744408" y="845958"/>
                  <a:pt x="6364868" y="897769"/>
                  <a:pt x="6168555" y="868323"/>
                </a:cubicBezTo>
                <a:cubicBezTo>
                  <a:pt x="5972242" y="838877"/>
                  <a:pt x="5821086" y="861662"/>
                  <a:pt x="5694770" y="868323"/>
                </a:cubicBezTo>
                <a:cubicBezTo>
                  <a:pt x="5568455" y="874984"/>
                  <a:pt x="5339318" y="852856"/>
                  <a:pt x="5085619" y="868323"/>
                </a:cubicBezTo>
                <a:cubicBezTo>
                  <a:pt x="4831920" y="883790"/>
                  <a:pt x="4773399" y="889051"/>
                  <a:pt x="4611834" y="868323"/>
                </a:cubicBezTo>
                <a:cubicBezTo>
                  <a:pt x="4450270" y="847595"/>
                  <a:pt x="4040458" y="872107"/>
                  <a:pt x="3867316" y="868323"/>
                </a:cubicBezTo>
                <a:cubicBezTo>
                  <a:pt x="3694174" y="864539"/>
                  <a:pt x="3330412" y="892764"/>
                  <a:pt x="3190480" y="868323"/>
                </a:cubicBezTo>
                <a:cubicBezTo>
                  <a:pt x="3050548" y="843882"/>
                  <a:pt x="2814753" y="842038"/>
                  <a:pt x="2445962" y="868323"/>
                </a:cubicBezTo>
                <a:cubicBezTo>
                  <a:pt x="2077171" y="894608"/>
                  <a:pt x="1918635" y="897568"/>
                  <a:pt x="1701443" y="868323"/>
                </a:cubicBezTo>
                <a:cubicBezTo>
                  <a:pt x="1484251" y="839078"/>
                  <a:pt x="1314664" y="850572"/>
                  <a:pt x="956925" y="868323"/>
                </a:cubicBezTo>
                <a:cubicBezTo>
                  <a:pt x="599186" y="886074"/>
                  <a:pt x="537556" y="899460"/>
                  <a:pt x="144723" y="868323"/>
                </a:cubicBezTo>
                <a:cubicBezTo>
                  <a:pt x="72787" y="871757"/>
                  <a:pt x="13623" y="790733"/>
                  <a:pt x="0" y="723600"/>
                </a:cubicBezTo>
                <a:cubicBezTo>
                  <a:pt x="25809" y="587900"/>
                  <a:pt x="-5625" y="397232"/>
                  <a:pt x="0" y="144723"/>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UTM Avo" panose="02040603050506020204" pitchFamily="18" charset="0"/>
                <a:ea typeface="+mn-ea"/>
                <a:cs typeface="Calibri" panose="020F0502020204030204" pitchFamily="34" charset="0"/>
              </a:rPr>
              <a:t>Hỏi đáp về bé</a:t>
            </a:r>
            <a:r>
              <a:rPr kumimoji="0" lang="en-US" sz="4500" b="1" i="0" u="none" strike="noStrike" kern="1200" cap="none" spc="0" normalizeH="0" noProof="0">
                <a:ln>
                  <a:noFill/>
                </a:ln>
                <a:solidFill>
                  <a:prstClr val="black"/>
                </a:solidFill>
                <a:effectLst/>
                <a:uLnTx/>
                <a:uFillTx/>
                <a:latin typeface="UTM Avo" panose="02040603050506020204" pitchFamily="18" charset="0"/>
                <a:ea typeface="+mn-ea"/>
                <a:cs typeface="Calibri" panose="020F0502020204030204" pitchFamily="34" charset="0"/>
              </a:rPr>
              <a:t> Na</a:t>
            </a:r>
            <a:endParaRPr kumimoji="0" lang="en-US"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5B72EECB-90C0-198E-4F23-DD5516E67CC9}"/>
              </a:ext>
            </a:extLst>
          </p:cNvPr>
          <p:cNvSpPr txBox="1"/>
          <p:nvPr/>
        </p:nvSpPr>
        <p:spPr>
          <a:xfrm>
            <a:off x="5500767" y="571768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7" name="Google Shape;470;p34">
            <a:extLst>
              <a:ext uri="{FF2B5EF4-FFF2-40B4-BE49-F238E27FC236}">
                <a16:creationId xmlns:a16="http://schemas.microsoft.com/office/drawing/2014/main" id="{69456D44-D367-2B3F-9FFC-1DCF8F49DCA0}"/>
              </a:ext>
            </a:extLst>
          </p:cNvPr>
          <p:cNvSpPr txBox="1">
            <a:spLocks/>
          </p:cNvSpPr>
          <p:nvPr/>
        </p:nvSpPr>
        <p:spPr>
          <a:xfrm>
            <a:off x="3638318" y="2260222"/>
            <a:ext cx="8336054" cy="3886763"/>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marR="0" lvl="0" indent="-571500" algn="just" defTabSz="1219170" rtl="0" eaLnBrk="1" fontAlgn="auto" latinLnBrk="0" hangingPunct="1">
              <a:lnSpc>
                <a:spcPct val="150000"/>
              </a:lnSpc>
              <a:spcBef>
                <a:spcPts val="0"/>
              </a:spcBef>
              <a:spcAft>
                <a:spcPts val="0"/>
              </a:spcAft>
              <a:buClr>
                <a:srgbClr val="000000"/>
              </a:buClr>
              <a:buSzTx/>
              <a:buFontTx/>
              <a:buChar char="-"/>
              <a:tabLst/>
              <a:defRPr/>
            </a:pPr>
            <a:r>
              <a:rPr lang="nl-NL" sz="4000" b="1" kern="0" dirty="0">
                <a:solidFill>
                  <a:srgbClr val="002060"/>
                </a:solidFill>
                <a:latin typeface="UTM Avo" panose="02040603050506020204" pitchFamily="18" charset="0"/>
                <a:ea typeface="Times New Roman" panose="02020603050405020304" pitchFamily="18" charset="0"/>
              </a:rPr>
              <a:t>Bé Na đã nghe thấy gì trong hộp bút?</a:t>
            </a:r>
          </a:p>
          <a:p>
            <a:pPr marL="457200" marR="0" lvl="0" indent="-457200" algn="just" defTabSz="1219170" rtl="0" eaLnBrk="1" fontAlgn="auto" latinLnBrk="0" hangingPunct="1">
              <a:lnSpc>
                <a:spcPct val="150000"/>
              </a:lnSpc>
              <a:spcBef>
                <a:spcPts val="0"/>
              </a:spcBef>
              <a:spcAft>
                <a:spcPts val="0"/>
              </a:spcAft>
              <a:buClr>
                <a:srgbClr val="000000"/>
              </a:buClr>
              <a:buSzTx/>
              <a:buFontTx/>
              <a:buChar char="-"/>
              <a:tabLst/>
              <a:defRPr/>
            </a:pPr>
            <a:r>
              <a:rPr kumimoji="0" lang="nl-NL" sz="40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rPr>
              <a:t>Bé</a:t>
            </a:r>
            <a:r>
              <a:rPr kumimoji="0" lang="nl-NL" sz="4000" b="1" u="none" strike="noStrike" kern="0" cap="none" spc="0" normalizeH="0" noProof="0" dirty="0">
                <a:ln>
                  <a:noFill/>
                </a:ln>
                <a:solidFill>
                  <a:srgbClr val="CA3659"/>
                </a:solidFill>
                <a:effectLst/>
                <a:uLnTx/>
                <a:uFillTx/>
                <a:latin typeface="UTM Avo" panose="02040603050506020204" pitchFamily="18" charset="0"/>
                <a:ea typeface="Times New Roman" panose="02020603050405020304" pitchFamily="18" charset="0"/>
                <a:sym typeface="Arial"/>
              </a:rPr>
              <a:t> Na nghe thấy tiếng lao xao trong hộp bút.</a:t>
            </a:r>
            <a:endParaRPr kumimoji="0" lang="en-US" sz="28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C2A1A901-257D-98A5-F2E9-20C61FD47610}"/>
              </a:ext>
            </a:extLst>
          </p:cNvPr>
          <p:cNvGrpSpPr/>
          <p:nvPr/>
        </p:nvGrpSpPr>
        <p:grpSpPr>
          <a:xfrm>
            <a:off x="-404698" y="2433492"/>
            <a:ext cx="4340734" cy="4206725"/>
            <a:chOff x="8465581" y="1805858"/>
            <a:chExt cx="4340734" cy="4206725"/>
          </a:xfrm>
        </p:grpSpPr>
        <p:grpSp>
          <p:nvGrpSpPr>
            <p:cNvPr id="13" name="Group 12">
              <a:extLst>
                <a:ext uri="{FF2B5EF4-FFF2-40B4-BE49-F238E27FC236}">
                  <a16:creationId xmlns:a16="http://schemas.microsoft.com/office/drawing/2014/main" id="{08FD6569-9D8F-2E2C-D22F-C0F51AA45448}"/>
                </a:ext>
              </a:extLst>
            </p:cNvPr>
            <p:cNvGrpSpPr/>
            <p:nvPr/>
          </p:nvGrpSpPr>
          <p:grpSpPr>
            <a:xfrm>
              <a:off x="8465581" y="5053027"/>
              <a:ext cx="4340734" cy="959556"/>
              <a:chOff x="1764027" y="214060"/>
              <a:chExt cx="8866140" cy="959556"/>
            </a:xfrm>
          </p:grpSpPr>
          <p:sp>
            <p:nvSpPr>
              <p:cNvPr id="15" name="任意多边形: 形状 51">
                <a:extLst>
                  <a:ext uri="{FF2B5EF4-FFF2-40B4-BE49-F238E27FC236}">
                    <a16:creationId xmlns:a16="http://schemas.microsoft.com/office/drawing/2014/main" id="{FE19F6F7-EFD8-E148-173D-55505823535D}"/>
                  </a:ext>
                </a:extLst>
              </p:cNvPr>
              <p:cNvSpPr/>
              <p:nvPr/>
            </p:nvSpPr>
            <p:spPr>
              <a:xfrm>
                <a:off x="3384220" y="21406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16" name="文本框 44">
                <a:extLst>
                  <a:ext uri="{FF2B5EF4-FFF2-40B4-BE49-F238E27FC236}">
                    <a16:creationId xmlns:a16="http://schemas.microsoft.com/office/drawing/2014/main" id="{6B3F25FC-4DA9-487F-1749-59D520726745}"/>
                  </a:ext>
                </a:extLst>
              </p:cNvPr>
              <p:cNvSpPr txBox="1"/>
              <p:nvPr/>
            </p:nvSpPr>
            <p:spPr>
              <a:xfrm>
                <a:off x="1764027" y="378367"/>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Bé Na</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pic>
          <p:nvPicPr>
            <p:cNvPr id="14" name="Picture 13" descr="A picture containing toy, doll&#10;&#10;Description automatically generated">
              <a:extLst>
                <a:ext uri="{FF2B5EF4-FFF2-40B4-BE49-F238E27FC236}">
                  <a16:creationId xmlns:a16="http://schemas.microsoft.com/office/drawing/2014/main" id="{E4481946-211F-EF7E-EDD0-1A7D38B627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200182" y="1805858"/>
              <a:ext cx="2812911" cy="3138833"/>
            </a:xfrm>
            <a:prstGeom prst="rect">
              <a:avLst/>
            </a:prstGeom>
          </p:spPr>
        </p:pic>
      </p:grpSp>
    </p:spTree>
    <p:extLst>
      <p:ext uri="{BB962C8B-B14F-4D97-AF65-F5344CB8AC3E}">
        <p14:creationId xmlns:p14="http://schemas.microsoft.com/office/powerpoint/2010/main" val="2996661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0" name="Group 9">
            <a:extLst>
              <a:ext uri="{FF2B5EF4-FFF2-40B4-BE49-F238E27FC236}">
                <a16:creationId xmlns:a16="http://schemas.microsoft.com/office/drawing/2014/main" id="{3F2E4366-E5D1-BD35-442B-20ACA960A3A3}"/>
              </a:ext>
            </a:extLst>
          </p:cNvPr>
          <p:cNvGrpSpPr/>
          <p:nvPr/>
        </p:nvGrpSpPr>
        <p:grpSpPr>
          <a:xfrm>
            <a:off x="1003401" y="205386"/>
            <a:ext cx="2210705" cy="1878616"/>
            <a:chOff x="805345" y="2793660"/>
            <a:chExt cx="3451874" cy="3357161"/>
          </a:xfrm>
        </p:grpSpPr>
        <p:pic>
          <p:nvPicPr>
            <p:cNvPr id="2" name="Picture 4">
              <a:extLst>
                <a:ext uri="{FF2B5EF4-FFF2-40B4-BE49-F238E27FC236}">
                  <a16:creationId xmlns:a16="http://schemas.microsoft.com/office/drawing/2014/main" id="{BA84BDD7-B0AF-815B-71B4-2071DEFFFC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345" y="2841338"/>
              <a:ext cx="3451874" cy="3309483"/>
            </a:xfrm>
            <a:prstGeom prst="rect">
              <a:avLst/>
            </a:prstGeom>
          </p:spPr>
        </p:pic>
        <p:sp>
          <p:nvSpPr>
            <p:cNvPr id="3" name="Oval 2">
              <a:extLst>
                <a:ext uri="{FF2B5EF4-FFF2-40B4-BE49-F238E27FC236}">
                  <a16:creationId xmlns:a16="http://schemas.microsoft.com/office/drawing/2014/main" id="{3496B1A9-AAF3-E7BE-2394-B8085E7D72FA}"/>
                </a:ext>
              </a:extLst>
            </p:cNvPr>
            <p:cNvSpPr/>
            <p:nvPr/>
          </p:nvSpPr>
          <p:spPr>
            <a:xfrm>
              <a:off x="1806797" y="2793660"/>
              <a:ext cx="1448967" cy="1560960"/>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EA27211D-521C-D8A8-A2B3-4C192CC0353A}"/>
              </a:ext>
            </a:extLst>
          </p:cNvPr>
          <p:cNvSpPr txBox="1"/>
          <p:nvPr/>
        </p:nvSpPr>
        <p:spPr>
          <a:xfrm>
            <a:off x="3321736" y="642130"/>
            <a:ext cx="7057796" cy="868323"/>
          </a:xfrm>
          <a:custGeom>
            <a:avLst/>
            <a:gdLst>
              <a:gd name="connsiteX0" fmla="*/ 0 w 7057796"/>
              <a:gd name="connsiteY0" fmla="*/ 144723 h 868323"/>
              <a:gd name="connsiteX1" fmla="*/ 144723 w 7057796"/>
              <a:gd name="connsiteY1" fmla="*/ 0 h 868323"/>
              <a:gd name="connsiteX2" fmla="*/ 686191 w 7057796"/>
              <a:gd name="connsiteY2" fmla="*/ 0 h 868323"/>
              <a:gd name="connsiteX3" fmla="*/ 1227659 w 7057796"/>
              <a:gd name="connsiteY3" fmla="*/ 0 h 868323"/>
              <a:gd name="connsiteX4" fmla="*/ 1904494 w 7057796"/>
              <a:gd name="connsiteY4" fmla="*/ 0 h 868323"/>
              <a:gd name="connsiteX5" fmla="*/ 2378279 w 7057796"/>
              <a:gd name="connsiteY5" fmla="*/ 0 h 868323"/>
              <a:gd name="connsiteX6" fmla="*/ 3122797 w 7057796"/>
              <a:gd name="connsiteY6" fmla="*/ 0 h 868323"/>
              <a:gd name="connsiteX7" fmla="*/ 3731949 w 7057796"/>
              <a:gd name="connsiteY7" fmla="*/ 0 h 868323"/>
              <a:gd name="connsiteX8" fmla="*/ 4408784 w 7057796"/>
              <a:gd name="connsiteY8" fmla="*/ 0 h 868323"/>
              <a:gd name="connsiteX9" fmla="*/ 4882568 w 7057796"/>
              <a:gd name="connsiteY9" fmla="*/ 0 h 868323"/>
              <a:gd name="connsiteX10" fmla="*/ 5559403 w 7057796"/>
              <a:gd name="connsiteY10" fmla="*/ 0 h 868323"/>
              <a:gd name="connsiteX11" fmla="*/ 6033187 w 7057796"/>
              <a:gd name="connsiteY11" fmla="*/ 0 h 868323"/>
              <a:gd name="connsiteX12" fmla="*/ 6913073 w 7057796"/>
              <a:gd name="connsiteY12" fmla="*/ 0 h 868323"/>
              <a:gd name="connsiteX13" fmla="*/ 7057796 w 7057796"/>
              <a:gd name="connsiteY13" fmla="*/ 144723 h 868323"/>
              <a:gd name="connsiteX14" fmla="*/ 7057796 w 7057796"/>
              <a:gd name="connsiteY14" fmla="*/ 723600 h 868323"/>
              <a:gd name="connsiteX15" fmla="*/ 6913073 w 7057796"/>
              <a:gd name="connsiteY15" fmla="*/ 868323 h 868323"/>
              <a:gd name="connsiteX16" fmla="*/ 6168555 w 7057796"/>
              <a:gd name="connsiteY16" fmla="*/ 868323 h 868323"/>
              <a:gd name="connsiteX17" fmla="*/ 5356353 w 7057796"/>
              <a:gd name="connsiteY17" fmla="*/ 868323 h 868323"/>
              <a:gd name="connsiteX18" fmla="*/ 4544150 w 7057796"/>
              <a:gd name="connsiteY18" fmla="*/ 868323 h 868323"/>
              <a:gd name="connsiteX19" fmla="*/ 3934999 w 7057796"/>
              <a:gd name="connsiteY19" fmla="*/ 868323 h 868323"/>
              <a:gd name="connsiteX20" fmla="*/ 3325847 w 7057796"/>
              <a:gd name="connsiteY20" fmla="*/ 868323 h 868323"/>
              <a:gd name="connsiteX21" fmla="*/ 2852063 w 7057796"/>
              <a:gd name="connsiteY21" fmla="*/ 868323 h 868323"/>
              <a:gd name="connsiteX22" fmla="*/ 2378278 w 7057796"/>
              <a:gd name="connsiteY22" fmla="*/ 868323 h 868323"/>
              <a:gd name="connsiteX23" fmla="*/ 1769127 w 7057796"/>
              <a:gd name="connsiteY23" fmla="*/ 868323 h 868323"/>
              <a:gd name="connsiteX24" fmla="*/ 1024608 w 7057796"/>
              <a:gd name="connsiteY24" fmla="*/ 868323 h 868323"/>
              <a:gd name="connsiteX25" fmla="*/ 144723 w 7057796"/>
              <a:gd name="connsiteY25" fmla="*/ 868323 h 868323"/>
              <a:gd name="connsiteX26" fmla="*/ 0 w 7057796"/>
              <a:gd name="connsiteY26" fmla="*/ 723600 h 868323"/>
              <a:gd name="connsiteX27" fmla="*/ 0 w 7057796"/>
              <a:gd name="connsiteY27" fmla="*/ 144723 h 86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57796" h="868323" fill="none" extrusionOk="0">
                <a:moveTo>
                  <a:pt x="0" y="144723"/>
                </a:moveTo>
                <a:cubicBezTo>
                  <a:pt x="7180" y="72498"/>
                  <a:pt x="56455" y="713"/>
                  <a:pt x="144723" y="0"/>
                </a:cubicBezTo>
                <a:cubicBezTo>
                  <a:pt x="297911" y="19208"/>
                  <a:pt x="481159" y="-4163"/>
                  <a:pt x="686191" y="0"/>
                </a:cubicBezTo>
                <a:cubicBezTo>
                  <a:pt x="891223" y="4163"/>
                  <a:pt x="1067247" y="-15736"/>
                  <a:pt x="1227659" y="0"/>
                </a:cubicBezTo>
                <a:cubicBezTo>
                  <a:pt x="1388071" y="15736"/>
                  <a:pt x="1644060" y="-10263"/>
                  <a:pt x="1904494" y="0"/>
                </a:cubicBezTo>
                <a:cubicBezTo>
                  <a:pt x="2164928" y="10263"/>
                  <a:pt x="2274530" y="8901"/>
                  <a:pt x="2378279" y="0"/>
                </a:cubicBezTo>
                <a:cubicBezTo>
                  <a:pt x="2482029" y="-8901"/>
                  <a:pt x="2937576" y="12883"/>
                  <a:pt x="3122797" y="0"/>
                </a:cubicBezTo>
                <a:cubicBezTo>
                  <a:pt x="3308018" y="-12883"/>
                  <a:pt x="3606495" y="-1717"/>
                  <a:pt x="3731949" y="0"/>
                </a:cubicBezTo>
                <a:cubicBezTo>
                  <a:pt x="3857403" y="1717"/>
                  <a:pt x="4158952" y="-16224"/>
                  <a:pt x="4408784" y="0"/>
                </a:cubicBezTo>
                <a:cubicBezTo>
                  <a:pt x="4658617" y="16224"/>
                  <a:pt x="4695269" y="-15856"/>
                  <a:pt x="4882568" y="0"/>
                </a:cubicBezTo>
                <a:cubicBezTo>
                  <a:pt x="5069867" y="15856"/>
                  <a:pt x="5377163" y="-6307"/>
                  <a:pt x="5559403" y="0"/>
                </a:cubicBezTo>
                <a:cubicBezTo>
                  <a:pt x="5741643" y="6307"/>
                  <a:pt x="5835158" y="-19059"/>
                  <a:pt x="6033187" y="0"/>
                </a:cubicBezTo>
                <a:cubicBezTo>
                  <a:pt x="6231216" y="19059"/>
                  <a:pt x="6720797" y="14603"/>
                  <a:pt x="6913073" y="0"/>
                </a:cubicBezTo>
                <a:cubicBezTo>
                  <a:pt x="7007411" y="5201"/>
                  <a:pt x="7047931" y="65822"/>
                  <a:pt x="7057796" y="144723"/>
                </a:cubicBezTo>
                <a:cubicBezTo>
                  <a:pt x="7065813" y="293722"/>
                  <a:pt x="7082116" y="435341"/>
                  <a:pt x="7057796" y="723600"/>
                </a:cubicBezTo>
                <a:cubicBezTo>
                  <a:pt x="7060545" y="814799"/>
                  <a:pt x="6997882" y="870663"/>
                  <a:pt x="6913073" y="868323"/>
                </a:cubicBezTo>
                <a:cubicBezTo>
                  <a:pt x="6611898" y="902116"/>
                  <a:pt x="6517750" y="839942"/>
                  <a:pt x="6168555" y="868323"/>
                </a:cubicBezTo>
                <a:cubicBezTo>
                  <a:pt x="5819360" y="896704"/>
                  <a:pt x="5725598" y="870951"/>
                  <a:pt x="5356353" y="868323"/>
                </a:cubicBezTo>
                <a:cubicBezTo>
                  <a:pt x="4987108" y="865695"/>
                  <a:pt x="4706797" y="838706"/>
                  <a:pt x="4544150" y="868323"/>
                </a:cubicBezTo>
                <a:cubicBezTo>
                  <a:pt x="4381503" y="897940"/>
                  <a:pt x="4187844" y="875150"/>
                  <a:pt x="3934999" y="868323"/>
                </a:cubicBezTo>
                <a:cubicBezTo>
                  <a:pt x="3682154" y="861496"/>
                  <a:pt x="3512919" y="885402"/>
                  <a:pt x="3325847" y="868323"/>
                </a:cubicBezTo>
                <a:cubicBezTo>
                  <a:pt x="3138775" y="851244"/>
                  <a:pt x="3075590" y="871993"/>
                  <a:pt x="2852063" y="868323"/>
                </a:cubicBezTo>
                <a:cubicBezTo>
                  <a:pt x="2628536" y="864653"/>
                  <a:pt x="2516981" y="851309"/>
                  <a:pt x="2378278" y="868323"/>
                </a:cubicBezTo>
                <a:cubicBezTo>
                  <a:pt x="2239575" y="885337"/>
                  <a:pt x="1915754" y="890058"/>
                  <a:pt x="1769127" y="868323"/>
                </a:cubicBezTo>
                <a:cubicBezTo>
                  <a:pt x="1622500" y="846588"/>
                  <a:pt x="1374977" y="851216"/>
                  <a:pt x="1024608" y="868323"/>
                </a:cubicBezTo>
                <a:cubicBezTo>
                  <a:pt x="674239" y="885430"/>
                  <a:pt x="564469" y="869181"/>
                  <a:pt x="144723" y="868323"/>
                </a:cubicBezTo>
                <a:cubicBezTo>
                  <a:pt x="69316" y="872646"/>
                  <a:pt x="-8840" y="800089"/>
                  <a:pt x="0" y="723600"/>
                </a:cubicBezTo>
                <a:cubicBezTo>
                  <a:pt x="20940" y="572270"/>
                  <a:pt x="-16685" y="280011"/>
                  <a:pt x="0" y="144723"/>
                </a:cubicBezTo>
                <a:close/>
              </a:path>
              <a:path w="7057796" h="868323" stroke="0" extrusionOk="0">
                <a:moveTo>
                  <a:pt x="0" y="144723"/>
                </a:moveTo>
                <a:cubicBezTo>
                  <a:pt x="-1628" y="66157"/>
                  <a:pt x="70440" y="-14580"/>
                  <a:pt x="144723" y="0"/>
                </a:cubicBezTo>
                <a:cubicBezTo>
                  <a:pt x="245083" y="-5845"/>
                  <a:pt x="468333" y="3682"/>
                  <a:pt x="618508" y="0"/>
                </a:cubicBezTo>
                <a:cubicBezTo>
                  <a:pt x="768683" y="-3682"/>
                  <a:pt x="895094" y="23716"/>
                  <a:pt x="1159976" y="0"/>
                </a:cubicBezTo>
                <a:cubicBezTo>
                  <a:pt x="1424858" y="-23716"/>
                  <a:pt x="1605778" y="-31437"/>
                  <a:pt x="1904494" y="0"/>
                </a:cubicBezTo>
                <a:cubicBezTo>
                  <a:pt x="2203210" y="31437"/>
                  <a:pt x="2321172" y="-18196"/>
                  <a:pt x="2581329" y="0"/>
                </a:cubicBezTo>
                <a:cubicBezTo>
                  <a:pt x="2841486" y="18196"/>
                  <a:pt x="2829442" y="-17610"/>
                  <a:pt x="3055114" y="0"/>
                </a:cubicBezTo>
                <a:cubicBezTo>
                  <a:pt x="3280786" y="17610"/>
                  <a:pt x="3463707" y="23913"/>
                  <a:pt x="3664265" y="0"/>
                </a:cubicBezTo>
                <a:cubicBezTo>
                  <a:pt x="3864823" y="-23913"/>
                  <a:pt x="4195748" y="-9385"/>
                  <a:pt x="4341100" y="0"/>
                </a:cubicBezTo>
                <a:cubicBezTo>
                  <a:pt x="4486453" y="9385"/>
                  <a:pt x="4764661" y="7418"/>
                  <a:pt x="5085619" y="0"/>
                </a:cubicBezTo>
                <a:cubicBezTo>
                  <a:pt x="5406577" y="-7418"/>
                  <a:pt x="5436368" y="2428"/>
                  <a:pt x="5694770" y="0"/>
                </a:cubicBezTo>
                <a:cubicBezTo>
                  <a:pt x="5953172" y="-2428"/>
                  <a:pt x="6355839" y="34518"/>
                  <a:pt x="6913073" y="0"/>
                </a:cubicBezTo>
                <a:cubicBezTo>
                  <a:pt x="6995276" y="19599"/>
                  <a:pt x="7068888" y="69288"/>
                  <a:pt x="7057796" y="144723"/>
                </a:cubicBezTo>
                <a:cubicBezTo>
                  <a:pt x="7032493" y="298907"/>
                  <a:pt x="7074527" y="602666"/>
                  <a:pt x="7057796" y="723600"/>
                </a:cubicBezTo>
                <a:cubicBezTo>
                  <a:pt x="7064499" y="786289"/>
                  <a:pt x="6981715" y="866455"/>
                  <a:pt x="6913073" y="868323"/>
                </a:cubicBezTo>
                <a:cubicBezTo>
                  <a:pt x="6744408" y="845958"/>
                  <a:pt x="6364868" y="897769"/>
                  <a:pt x="6168555" y="868323"/>
                </a:cubicBezTo>
                <a:cubicBezTo>
                  <a:pt x="5972242" y="838877"/>
                  <a:pt x="5821086" y="861662"/>
                  <a:pt x="5694770" y="868323"/>
                </a:cubicBezTo>
                <a:cubicBezTo>
                  <a:pt x="5568455" y="874984"/>
                  <a:pt x="5339318" y="852856"/>
                  <a:pt x="5085619" y="868323"/>
                </a:cubicBezTo>
                <a:cubicBezTo>
                  <a:pt x="4831920" y="883790"/>
                  <a:pt x="4773399" y="889051"/>
                  <a:pt x="4611834" y="868323"/>
                </a:cubicBezTo>
                <a:cubicBezTo>
                  <a:pt x="4450270" y="847595"/>
                  <a:pt x="4040458" y="872107"/>
                  <a:pt x="3867316" y="868323"/>
                </a:cubicBezTo>
                <a:cubicBezTo>
                  <a:pt x="3694174" y="864539"/>
                  <a:pt x="3330412" y="892764"/>
                  <a:pt x="3190480" y="868323"/>
                </a:cubicBezTo>
                <a:cubicBezTo>
                  <a:pt x="3050548" y="843882"/>
                  <a:pt x="2814753" y="842038"/>
                  <a:pt x="2445962" y="868323"/>
                </a:cubicBezTo>
                <a:cubicBezTo>
                  <a:pt x="2077171" y="894608"/>
                  <a:pt x="1918635" y="897568"/>
                  <a:pt x="1701443" y="868323"/>
                </a:cubicBezTo>
                <a:cubicBezTo>
                  <a:pt x="1484251" y="839078"/>
                  <a:pt x="1314664" y="850572"/>
                  <a:pt x="956925" y="868323"/>
                </a:cubicBezTo>
                <a:cubicBezTo>
                  <a:pt x="599186" y="886074"/>
                  <a:pt x="537556" y="899460"/>
                  <a:pt x="144723" y="868323"/>
                </a:cubicBezTo>
                <a:cubicBezTo>
                  <a:pt x="72787" y="871757"/>
                  <a:pt x="13623" y="790733"/>
                  <a:pt x="0" y="723600"/>
                </a:cubicBezTo>
                <a:cubicBezTo>
                  <a:pt x="25809" y="587900"/>
                  <a:pt x="-5625" y="397232"/>
                  <a:pt x="0" y="144723"/>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UTM Avo" panose="02040603050506020204" pitchFamily="18" charset="0"/>
                <a:ea typeface="+mn-ea"/>
                <a:cs typeface="Calibri" panose="020F0502020204030204" pitchFamily="34" charset="0"/>
              </a:rPr>
              <a:t>Hỏi đáp về bé</a:t>
            </a:r>
            <a:r>
              <a:rPr kumimoji="0" lang="en-US" sz="4500" b="1" i="0" u="none" strike="noStrike" kern="1200" cap="none" spc="0" normalizeH="0" noProof="0">
                <a:ln>
                  <a:noFill/>
                </a:ln>
                <a:solidFill>
                  <a:prstClr val="black"/>
                </a:solidFill>
                <a:effectLst/>
                <a:uLnTx/>
                <a:uFillTx/>
                <a:latin typeface="UTM Avo" panose="02040603050506020204" pitchFamily="18" charset="0"/>
                <a:ea typeface="+mn-ea"/>
                <a:cs typeface="Calibri" panose="020F0502020204030204" pitchFamily="34" charset="0"/>
              </a:rPr>
              <a:t> Na</a:t>
            </a:r>
            <a:endParaRPr kumimoji="0" lang="en-US"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5B72EECB-90C0-198E-4F23-DD5516E67CC9}"/>
              </a:ext>
            </a:extLst>
          </p:cNvPr>
          <p:cNvSpPr txBox="1"/>
          <p:nvPr/>
        </p:nvSpPr>
        <p:spPr>
          <a:xfrm>
            <a:off x="5500767" y="571768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7" name="Google Shape;470;p34">
            <a:extLst>
              <a:ext uri="{FF2B5EF4-FFF2-40B4-BE49-F238E27FC236}">
                <a16:creationId xmlns:a16="http://schemas.microsoft.com/office/drawing/2014/main" id="{69456D44-D367-2B3F-9FFC-1DCF8F49DCA0}"/>
              </a:ext>
            </a:extLst>
          </p:cNvPr>
          <p:cNvSpPr txBox="1">
            <a:spLocks/>
          </p:cNvSpPr>
          <p:nvPr/>
        </p:nvSpPr>
        <p:spPr>
          <a:xfrm>
            <a:off x="3491607" y="2046252"/>
            <a:ext cx="8336054" cy="4120027"/>
          </a:xfrm>
          <a:prstGeom prst="rect">
            <a:avLst/>
          </a:prstGeom>
          <a:solidFill>
            <a:srgbClr val="FFFFFF">
              <a:alpha val="75000"/>
            </a:srgb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marR="0" lvl="0" indent="-571500" algn="just" defTabSz="1219170" rtl="0" eaLnBrk="1" fontAlgn="auto" latinLnBrk="0" hangingPunct="1">
              <a:lnSpc>
                <a:spcPct val="150000"/>
              </a:lnSpc>
              <a:spcBef>
                <a:spcPts val="0"/>
              </a:spcBef>
              <a:spcAft>
                <a:spcPts val="0"/>
              </a:spcAft>
              <a:buClr>
                <a:srgbClr val="000000"/>
              </a:buClr>
              <a:buSzTx/>
              <a:buFontTx/>
              <a:buChar char="-"/>
              <a:tabLst/>
              <a:defRPr/>
            </a:pPr>
            <a:r>
              <a:rPr lang="nl-NL" sz="4000" b="1" kern="0" dirty="0">
                <a:solidFill>
                  <a:srgbClr val="002060"/>
                </a:solidFill>
                <a:latin typeface="UTM Avo" panose="02040603050506020204" pitchFamily="18" charset="0"/>
                <a:ea typeface="Times New Roman" panose="02020603050405020304" pitchFamily="18" charset="0"/>
              </a:rPr>
              <a:t>Sau khi nghe các đồ dùng tranh cãi, bé Na mở hộp bút với thái độ ra sao?</a:t>
            </a:r>
          </a:p>
          <a:p>
            <a:pPr marL="457200" marR="0" lvl="0" indent="-457200" algn="just" defTabSz="1219170" rtl="0" eaLnBrk="1" fontAlgn="auto" latinLnBrk="0" hangingPunct="1">
              <a:lnSpc>
                <a:spcPct val="150000"/>
              </a:lnSpc>
              <a:spcBef>
                <a:spcPts val="0"/>
              </a:spcBef>
              <a:spcAft>
                <a:spcPts val="0"/>
              </a:spcAft>
              <a:buClr>
                <a:srgbClr val="000000"/>
              </a:buClr>
              <a:buSzTx/>
              <a:buFontTx/>
              <a:buChar char="-"/>
              <a:tabLst/>
              <a:defRPr/>
            </a:pPr>
            <a:r>
              <a:rPr kumimoji="0" lang="nl-NL" sz="40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rPr>
              <a:t>Bé</a:t>
            </a:r>
            <a:r>
              <a:rPr kumimoji="0" lang="nl-NL" sz="4000" b="1" u="none" strike="noStrike" kern="0" cap="none" spc="0" normalizeH="0" noProof="0" dirty="0">
                <a:ln>
                  <a:noFill/>
                </a:ln>
                <a:solidFill>
                  <a:srgbClr val="CA3659"/>
                </a:solidFill>
                <a:effectLst/>
                <a:uLnTx/>
                <a:uFillTx/>
                <a:latin typeface="UTM Avo" panose="02040603050506020204" pitchFamily="18" charset="0"/>
                <a:ea typeface="Times New Roman" panose="02020603050405020304" pitchFamily="18" charset="0"/>
                <a:sym typeface="Arial"/>
              </a:rPr>
              <a:t> Na bối rối mở hộp bút.</a:t>
            </a:r>
            <a:endParaRPr kumimoji="0" lang="en-US" sz="2800" b="1" u="none" strike="noStrike" kern="0" cap="none" spc="0" normalizeH="0" baseline="0" noProof="0" dirty="0">
              <a:ln>
                <a:noFill/>
              </a:ln>
              <a:solidFill>
                <a:srgbClr val="CA3659"/>
              </a:solidFill>
              <a:effectLst/>
              <a:uLnTx/>
              <a:uFillTx/>
              <a:latin typeface="UTM Avo" panose="02040603050506020204" pitchFamily="18" charset="0"/>
              <a:ea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C2A1A901-257D-98A5-F2E9-20C61FD47610}"/>
              </a:ext>
            </a:extLst>
          </p:cNvPr>
          <p:cNvGrpSpPr/>
          <p:nvPr/>
        </p:nvGrpSpPr>
        <p:grpSpPr>
          <a:xfrm>
            <a:off x="-404698" y="2433492"/>
            <a:ext cx="4340734" cy="4206725"/>
            <a:chOff x="8465581" y="1805858"/>
            <a:chExt cx="4340734" cy="4206725"/>
          </a:xfrm>
        </p:grpSpPr>
        <p:grpSp>
          <p:nvGrpSpPr>
            <p:cNvPr id="13" name="Group 12">
              <a:extLst>
                <a:ext uri="{FF2B5EF4-FFF2-40B4-BE49-F238E27FC236}">
                  <a16:creationId xmlns:a16="http://schemas.microsoft.com/office/drawing/2014/main" id="{08FD6569-9D8F-2E2C-D22F-C0F51AA45448}"/>
                </a:ext>
              </a:extLst>
            </p:cNvPr>
            <p:cNvGrpSpPr/>
            <p:nvPr/>
          </p:nvGrpSpPr>
          <p:grpSpPr>
            <a:xfrm>
              <a:off x="8465581" y="5053027"/>
              <a:ext cx="4340734" cy="959556"/>
              <a:chOff x="1764027" y="214060"/>
              <a:chExt cx="8866140" cy="959556"/>
            </a:xfrm>
          </p:grpSpPr>
          <p:sp>
            <p:nvSpPr>
              <p:cNvPr id="15" name="任意多边形: 形状 51">
                <a:extLst>
                  <a:ext uri="{FF2B5EF4-FFF2-40B4-BE49-F238E27FC236}">
                    <a16:creationId xmlns:a16="http://schemas.microsoft.com/office/drawing/2014/main" id="{FE19F6F7-EFD8-E148-173D-55505823535D}"/>
                  </a:ext>
                </a:extLst>
              </p:cNvPr>
              <p:cNvSpPr/>
              <p:nvPr/>
            </p:nvSpPr>
            <p:spPr>
              <a:xfrm>
                <a:off x="3384220" y="214060"/>
                <a:ext cx="5625756" cy="959556"/>
              </a:xfrm>
              <a:custGeom>
                <a:avLst/>
                <a:gdLst>
                  <a:gd name="connsiteX0" fmla="*/ 416563 w 5625756"/>
                  <a:gd name="connsiteY0" fmla="*/ 0 h 959556"/>
                  <a:gd name="connsiteX1" fmla="*/ 711118 w 5625756"/>
                  <a:gd name="connsiteY1" fmla="*/ 56218 h 959556"/>
                  <a:gd name="connsiteX2" fmla="*/ 716102 w 5625756"/>
                  <a:gd name="connsiteY2" fmla="*/ 59002 h 959556"/>
                  <a:gd name="connsiteX3" fmla="*/ 721087 w 5625756"/>
                  <a:gd name="connsiteY3" fmla="*/ 56218 h 959556"/>
                  <a:gd name="connsiteX4" fmla="*/ 1015642 w 5625756"/>
                  <a:gd name="connsiteY4" fmla="*/ 0 h 959556"/>
                  <a:gd name="connsiteX5" fmla="*/ 1310196 w 5625756"/>
                  <a:gd name="connsiteY5" fmla="*/ 56218 h 959556"/>
                  <a:gd name="connsiteX6" fmla="*/ 1315182 w 5625756"/>
                  <a:gd name="connsiteY6" fmla="*/ 59002 h 959556"/>
                  <a:gd name="connsiteX7" fmla="*/ 1320167 w 5625756"/>
                  <a:gd name="connsiteY7" fmla="*/ 56218 h 959556"/>
                  <a:gd name="connsiteX8" fmla="*/ 1614721 w 5625756"/>
                  <a:gd name="connsiteY8" fmla="*/ 0 h 959556"/>
                  <a:gd name="connsiteX9" fmla="*/ 1909276 w 5625756"/>
                  <a:gd name="connsiteY9" fmla="*/ 56218 h 959556"/>
                  <a:gd name="connsiteX10" fmla="*/ 1914261 w 5625756"/>
                  <a:gd name="connsiteY10" fmla="*/ 59002 h 959556"/>
                  <a:gd name="connsiteX11" fmla="*/ 1919245 w 5625756"/>
                  <a:gd name="connsiteY11" fmla="*/ 56218 h 959556"/>
                  <a:gd name="connsiteX12" fmla="*/ 2213800 w 5625756"/>
                  <a:gd name="connsiteY12" fmla="*/ 0 h 959556"/>
                  <a:gd name="connsiteX13" fmla="*/ 2508354 w 5625756"/>
                  <a:gd name="connsiteY13" fmla="*/ 56218 h 959556"/>
                  <a:gd name="connsiteX14" fmla="*/ 2513340 w 5625756"/>
                  <a:gd name="connsiteY14" fmla="*/ 59002 h 959556"/>
                  <a:gd name="connsiteX15" fmla="*/ 2518325 w 5625756"/>
                  <a:gd name="connsiteY15" fmla="*/ 56218 h 959556"/>
                  <a:gd name="connsiteX16" fmla="*/ 2812879 w 5625756"/>
                  <a:gd name="connsiteY16" fmla="*/ 0 h 959556"/>
                  <a:gd name="connsiteX17" fmla="*/ 3107434 w 5625756"/>
                  <a:gd name="connsiteY17" fmla="*/ 56218 h 959556"/>
                  <a:gd name="connsiteX18" fmla="*/ 3112419 w 5625756"/>
                  <a:gd name="connsiteY18" fmla="*/ 59002 h 959556"/>
                  <a:gd name="connsiteX19" fmla="*/ 3117403 w 5625756"/>
                  <a:gd name="connsiteY19" fmla="*/ 56218 h 959556"/>
                  <a:gd name="connsiteX20" fmla="*/ 3411958 w 5625756"/>
                  <a:gd name="connsiteY20" fmla="*/ 0 h 959556"/>
                  <a:gd name="connsiteX21" fmla="*/ 3706513 w 5625756"/>
                  <a:gd name="connsiteY21" fmla="*/ 56218 h 959556"/>
                  <a:gd name="connsiteX22" fmla="*/ 3711497 w 5625756"/>
                  <a:gd name="connsiteY22" fmla="*/ 59002 h 959556"/>
                  <a:gd name="connsiteX23" fmla="*/ 3716482 w 5625756"/>
                  <a:gd name="connsiteY23" fmla="*/ 56218 h 959556"/>
                  <a:gd name="connsiteX24" fmla="*/ 4011037 w 5625756"/>
                  <a:gd name="connsiteY24" fmla="*/ 0 h 959556"/>
                  <a:gd name="connsiteX25" fmla="*/ 4305591 w 5625756"/>
                  <a:gd name="connsiteY25" fmla="*/ 56218 h 959556"/>
                  <a:gd name="connsiteX26" fmla="*/ 4310575 w 5625756"/>
                  <a:gd name="connsiteY26" fmla="*/ 59001 h 959556"/>
                  <a:gd name="connsiteX27" fmla="*/ 4315560 w 5625756"/>
                  <a:gd name="connsiteY27" fmla="*/ 56218 h 959556"/>
                  <a:gd name="connsiteX28" fmla="*/ 4610114 w 5625756"/>
                  <a:gd name="connsiteY28" fmla="*/ 0 h 959556"/>
                  <a:gd name="connsiteX29" fmla="*/ 4904669 w 5625756"/>
                  <a:gd name="connsiteY29" fmla="*/ 56218 h 959556"/>
                  <a:gd name="connsiteX30" fmla="*/ 4909654 w 5625756"/>
                  <a:gd name="connsiteY30" fmla="*/ 59001 h 959556"/>
                  <a:gd name="connsiteX31" fmla="*/ 4914637 w 5625756"/>
                  <a:gd name="connsiteY31" fmla="*/ 56218 h 959556"/>
                  <a:gd name="connsiteX32" fmla="*/ 5209192 w 5625756"/>
                  <a:gd name="connsiteY32" fmla="*/ 0 h 959556"/>
                  <a:gd name="connsiteX33" fmla="*/ 5625756 w 5625756"/>
                  <a:gd name="connsiteY33" fmla="*/ 191941 h 959556"/>
                  <a:gd name="connsiteX34" fmla="*/ 5503747 w 5625756"/>
                  <a:gd name="connsiteY34" fmla="*/ 327665 h 959556"/>
                  <a:gd name="connsiteX35" fmla="*/ 5482192 w 5625756"/>
                  <a:gd name="connsiteY35" fmla="*/ 335859 h 959556"/>
                  <a:gd name="connsiteX36" fmla="*/ 5503747 w 5625756"/>
                  <a:gd name="connsiteY36" fmla="*/ 344054 h 959556"/>
                  <a:gd name="connsiteX37" fmla="*/ 5625756 w 5625756"/>
                  <a:gd name="connsiteY37" fmla="*/ 479777 h 959556"/>
                  <a:gd name="connsiteX38" fmla="*/ 5503747 w 5625756"/>
                  <a:gd name="connsiteY38" fmla="*/ 615501 h 959556"/>
                  <a:gd name="connsiteX39" fmla="*/ 5482191 w 5625756"/>
                  <a:gd name="connsiteY39" fmla="*/ 623696 h 959556"/>
                  <a:gd name="connsiteX40" fmla="*/ 5503747 w 5625756"/>
                  <a:gd name="connsiteY40" fmla="*/ 631890 h 959556"/>
                  <a:gd name="connsiteX41" fmla="*/ 5625756 w 5625756"/>
                  <a:gd name="connsiteY41" fmla="*/ 767614 h 959556"/>
                  <a:gd name="connsiteX42" fmla="*/ 5209192 w 5625756"/>
                  <a:gd name="connsiteY42" fmla="*/ 959556 h 959556"/>
                  <a:gd name="connsiteX43" fmla="*/ 4914637 w 5625756"/>
                  <a:gd name="connsiteY43" fmla="*/ 903337 h 959556"/>
                  <a:gd name="connsiteX44" fmla="*/ 4909651 w 5625756"/>
                  <a:gd name="connsiteY44" fmla="*/ 900552 h 959556"/>
                  <a:gd name="connsiteX45" fmla="*/ 4904664 w 5625756"/>
                  <a:gd name="connsiteY45" fmla="*/ 903337 h 959556"/>
                  <a:gd name="connsiteX46" fmla="*/ 4610110 w 5625756"/>
                  <a:gd name="connsiteY46" fmla="*/ 959556 h 959556"/>
                  <a:gd name="connsiteX47" fmla="*/ 4315555 w 5625756"/>
                  <a:gd name="connsiteY47" fmla="*/ 903337 h 959556"/>
                  <a:gd name="connsiteX48" fmla="*/ 4310571 w 5625756"/>
                  <a:gd name="connsiteY48" fmla="*/ 900554 h 959556"/>
                  <a:gd name="connsiteX49" fmla="*/ 4305587 w 5625756"/>
                  <a:gd name="connsiteY49" fmla="*/ 903337 h 959556"/>
                  <a:gd name="connsiteX50" fmla="*/ 4011032 w 5625756"/>
                  <a:gd name="connsiteY50" fmla="*/ 959556 h 959556"/>
                  <a:gd name="connsiteX51" fmla="*/ 3716477 w 5625756"/>
                  <a:gd name="connsiteY51" fmla="*/ 903337 h 959556"/>
                  <a:gd name="connsiteX52" fmla="*/ 3711493 w 5625756"/>
                  <a:gd name="connsiteY52" fmla="*/ 900553 h 959556"/>
                  <a:gd name="connsiteX53" fmla="*/ 3706508 w 5625756"/>
                  <a:gd name="connsiteY53" fmla="*/ 903337 h 959556"/>
                  <a:gd name="connsiteX54" fmla="*/ 3411953 w 5625756"/>
                  <a:gd name="connsiteY54" fmla="*/ 959556 h 959556"/>
                  <a:gd name="connsiteX55" fmla="*/ 3117399 w 5625756"/>
                  <a:gd name="connsiteY55" fmla="*/ 903337 h 959556"/>
                  <a:gd name="connsiteX56" fmla="*/ 3112415 w 5625756"/>
                  <a:gd name="connsiteY56" fmla="*/ 900554 h 959556"/>
                  <a:gd name="connsiteX57" fmla="*/ 3107430 w 5625756"/>
                  <a:gd name="connsiteY57" fmla="*/ 903337 h 959556"/>
                  <a:gd name="connsiteX58" fmla="*/ 2812876 w 5625756"/>
                  <a:gd name="connsiteY58" fmla="*/ 959556 h 959556"/>
                  <a:gd name="connsiteX59" fmla="*/ 2518321 w 5625756"/>
                  <a:gd name="connsiteY59" fmla="*/ 903337 h 959556"/>
                  <a:gd name="connsiteX60" fmla="*/ 2513336 w 5625756"/>
                  <a:gd name="connsiteY60" fmla="*/ 900553 h 959556"/>
                  <a:gd name="connsiteX61" fmla="*/ 2508353 w 5625756"/>
                  <a:gd name="connsiteY61" fmla="*/ 903337 h 959556"/>
                  <a:gd name="connsiteX62" fmla="*/ 2213797 w 5625756"/>
                  <a:gd name="connsiteY62" fmla="*/ 959556 h 959556"/>
                  <a:gd name="connsiteX63" fmla="*/ 1919242 w 5625756"/>
                  <a:gd name="connsiteY63" fmla="*/ 903337 h 959556"/>
                  <a:gd name="connsiteX64" fmla="*/ 1914259 w 5625756"/>
                  <a:gd name="connsiteY64" fmla="*/ 900554 h 959556"/>
                  <a:gd name="connsiteX65" fmla="*/ 1909274 w 5625756"/>
                  <a:gd name="connsiteY65" fmla="*/ 903337 h 959556"/>
                  <a:gd name="connsiteX66" fmla="*/ 1614719 w 5625756"/>
                  <a:gd name="connsiteY66" fmla="*/ 959556 h 959556"/>
                  <a:gd name="connsiteX67" fmla="*/ 1320165 w 5625756"/>
                  <a:gd name="connsiteY67" fmla="*/ 903337 h 959556"/>
                  <a:gd name="connsiteX68" fmla="*/ 1315180 w 5625756"/>
                  <a:gd name="connsiteY68" fmla="*/ 900553 h 959556"/>
                  <a:gd name="connsiteX69" fmla="*/ 1310195 w 5625756"/>
                  <a:gd name="connsiteY69" fmla="*/ 903337 h 959556"/>
                  <a:gd name="connsiteX70" fmla="*/ 1015641 w 5625756"/>
                  <a:gd name="connsiteY70" fmla="*/ 959556 h 959556"/>
                  <a:gd name="connsiteX71" fmla="*/ 721086 w 5625756"/>
                  <a:gd name="connsiteY71" fmla="*/ 903337 h 959556"/>
                  <a:gd name="connsiteX72" fmla="*/ 716102 w 5625756"/>
                  <a:gd name="connsiteY72" fmla="*/ 900554 h 959556"/>
                  <a:gd name="connsiteX73" fmla="*/ 711119 w 5625756"/>
                  <a:gd name="connsiteY73" fmla="*/ 903337 h 959556"/>
                  <a:gd name="connsiteX74" fmla="*/ 416563 w 5625756"/>
                  <a:gd name="connsiteY74" fmla="*/ 959556 h 959556"/>
                  <a:gd name="connsiteX75" fmla="*/ 0 w 5625756"/>
                  <a:gd name="connsiteY75" fmla="*/ 767614 h 959556"/>
                  <a:gd name="connsiteX76" fmla="*/ 122008 w 5625756"/>
                  <a:gd name="connsiteY76" fmla="*/ 631890 h 959556"/>
                  <a:gd name="connsiteX77" fmla="*/ 143564 w 5625756"/>
                  <a:gd name="connsiteY77" fmla="*/ 623696 h 959556"/>
                  <a:gd name="connsiteX78" fmla="*/ 122008 w 5625756"/>
                  <a:gd name="connsiteY78" fmla="*/ 615501 h 959556"/>
                  <a:gd name="connsiteX79" fmla="*/ 0 w 5625756"/>
                  <a:gd name="connsiteY79" fmla="*/ 479777 h 959556"/>
                  <a:gd name="connsiteX80" fmla="*/ 122008 w 5625756"/>
                  <a:gd name="connsiteY80" fmla="*/ 344054 h 959556"/>
                  <a:gd name="connsiteX81" fmla="*/ 143563 w 5625756"/>
                  <a:gd name="connsiteY81" fmla="*/ 335859 h 959556"/>
                  <a:gd name="connsiteX82" fmla="*/ 122008 w 5625756"/>
                  <a:gd name="connsiteY82" fmla="*/ 327665 h 959556"/>
                  <a:gd name="connsiteX83" fmla="*/ 0 w 5625756"/>
                  <a:gd name="connsiteY83" fmla="*/ 191941 h 959556"/>
                  <a:gd name="connsiteX84" fmla="*/ 416563 w 5625756"/>
                  <a:gd name="connsiteY84" fmla="*/ 0 h 9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25756" h="959556" fill="none" extrusionOk="0">
                    <a:moveTo>
                      <a:pt x="416563" y="0"/>
                    </a:moveTo>
                    <a:cubicBezTo>
                      <a:pt x="534736" y="-2301"/>
                      <a:pt x="650268" y="18641"/>
                      <a:pt x="711118" y="56218"/>
                    </a:cubicBezTo>
                    <a:cubicBezTo>
                      <a:pt x="712957" y="56970"/>
                      <a:pt x="714523" y="58250"/>
                      <a:pt x="716102" y="59002"/>
                    </a:cubicBezTo>
                    <a:cubicBezTo>
                      <a:pt x="717895" y="57699"/>
                      <a:pt x="719076" y="57281"/>
                      <a:pt x="721087" y="56218"/>
                    </a:cubicBezTo>
                    <a:cubicBezTo>
                      <a:pt x="788896" y="24684"/>
                      <a:pt x="893407" y="16581"/>
                      <a:pt x="1015642" y="0"/>
                    </a:cubicBezTo>
                    <a:cubicBezTo>
                      <a:pt x="1136315" y="2952"/>
                      <a:pt x="1218832" y="34154"/>
                      <a:pt x="1310196" y="56218"/>
                    </a:cubicBezTo>
                    <a:cubicBezTo>
                      <a:pt x="1312079" y="57456"/>
                      <a:pt x="1313041" y="57759"/>
                      <a:pt x="1315182" y="59002"/>
                    </a:cubicBezTo>
                    <a:cubicBezTo>
                      <a:pt x="1316993" y="58001"/>
                      <a:pt x="1319028" y="56816"/>
                      <a:pt x="1320167" y="56218"/>
                    </a:cubicBezTo>
                    <a:cubicBezTo>
                      <a:pt x="1395271" y="26490"/>
                      <a:pt x="1494744" y="16124"/>
                      <a:pt x="1614721" y="0"/>
                    </a:cubicBezTo>
                    <a:cubicBezTo>
                      <a:pt x="1743220" y="12924"/>
                      <a:pt x="1840034" y="22596"/>
                      <a:pt x="1909276" y="56218"/>
                    </a:cubicBezTo>
                    <a:cubicBezTo>
                      <a:pt x="1911688" y="57524"/>
                      <a:pt x="1913089" y="58135"/>
                      <a:pt x="1914261" y="59002"/>
                    </a:cubicBezTo>
                    <a:cubicBezTo>
                      <a:pt x="1915248" y="58176"/>
                      <a:pt x="1917624" y="56980"/>
                      <a:pt x="1919245" y="56218"/>
                    </a:cubicBezTo>
                    <a:cubicBezTo>
                      <a:pt x="1994023" y="29504"/>
                      <a:pt x="2093922" y="11466"/>
                      <a:pt x="2213800" y="0"/>
                    </a:cubicBezTo>
                    <a:cubicBezTo>
                      <a:pt x="2312270" y="-10278"/>
                      <a:pt x="2439033" y="18474"/>
                      <a:pt x="2508354" y="56218"/>
                    </a:cubicBezTo>
                    <a:cubicBezTo>
                      <a:pt x="2509979" y="56915"/>
                      <a:pt x="2511707" y="57814"/>
                      <a:pt x="2513340" y="59002"/>
                    </a:cubicBezTo>
                    <a:cubicBezTo>
                      <a:pt x="2514853" y="57888"/>
                      <a:pt x="2515900" y="57604"/>
                      <a:pt x="2518325" y="56218"/>
                    </a:cubicBezTo>
                    <a:cubicBezTo>
                      <a:pt x="2569979" y="12585"/>
                      <a:pt x="2701469" y="-20173"/>
                      <a:pt x="2812879" y="0"/>
                    </a:cubicBezTo>
                    <a:cubicBezTo>
                      <a:pt x="2925700" y="14069"/>
                      <a:pt x="3039734" y="31390"/>
                      <a:pt x="3107434" y="56218"/>
                    </a:cubicBezTo>
                    <a:cubicBezTo>
                      <a:pt x="3108556" y="56736"/>
                      <a:pt x="3110564" y="57690"/>
                      <a:pt x="3112419" y="59002"/>
                    </a:cubicBezTo>
                    <a:cubicBezTo>
                      <a:pt x="3114287" y="58136"/>
                      <a:pt x="3116202" y="56632"/>
                      <a:pt x="3117403" y="56218"/>
                    </a:cubicBezTo>
                    <a:cubicBezTo>
                      <a:pt x="3194941" y="22827"/>
                      <a:pt x="3296965" y="-14384"/>
                      <a:pt x="3411958" y="0"/>
                    </a:cubicBezTo>
                    <a:cubicBezTo>
                      <a:pt x="3517950" y="18141"/>
                      <a:pt x="3625172" y="2845"/>
                      <a:pt x="3706513" y="56218"/>
                    </a:cubicBezTo>
                    <a:cubicBezTo>
                      <a:pt x="3709130" y="57358"/>
                      <a:pt x="3710223" y="58501"/>
                      <a:pt x="3711497" y="59002"/>
                    </a:cubicBezTo>
                    <a:cubicBezTo>
                      <a:pt x="3712381" y="58229"/>
                      <a:pt x="3714660" y="57126"/>
                      <a:pt x="3716482" y="56218"/>
                    </a:cubicBezTo>
                    <a:cubicBezTo>
                      <a:pt x="3798984" y="7231"/>
                      <a:pt x="3915011" y="-3935"/>
                      <a:pt x="4011037" y="0"/>
                    </a:cubicBezTo>
                    <a:cubicBezTo>
                      <a:pt x="4128620" y="-12662"/>
                      <a:pt x="4237829" y="13196"/>
                      <a:pt x="4305591" y="56218"/>
                    </a:cubicBezTo>
                    <a:cubicBezTo>
                      <a:pt x="4307453" y="57462"/>
                      <a:pt x="4308787" y="57866"/>
                      <a:pt x="4310575" y="59001"/>
                    </a:cubicBezTo>
                    <a:cubicBezTo>
                      <a:pt x="4313081" y="57707"/>
                      <a:pt x="4314392" y="57027"/>
                      <a:pt x="4315560" y="56218"/>
                    </a:cubicBezTo>
                    <a:cubicBezTo>
                      <a:pt x="4370228" y="14643"/>
                      <a:pt x="4508105" y="-12053"/>
                      <a:pt x="4610114" y="0"/>
                    </a:cubicBezTo>
                    <a:cubicBezTo>
                      <a:pt x="4721533" y="15316"/>
                      <a:pt x="4830784" y="14288"/>
                      <a:pt x="4904669" y="56218"/>
                    </a:cubicBezTo>
                    <a:cubicBezTo>
                      <a:pt x="4906430" y="56970"/>
                      <a:pt x="4907805" y="58195"/>
                      <a:pt x="4909654" y="59001"/>
                    </a:cubicBezTo>
                    <a:cubicBezTo>
                      <a:pt x="4911915" y="57950"/>
                      <a:pt x="4912836" y="57380"/>
                      <a:pt x="4914637" y="56218"/>
                    </a:cubicBezTo>
                    <a:cubicBezTo>
                      <a:pt x="4987442" y="10702"/>
                      <a:pt x="5094688" y="6855"/>
                      <a:pt x="5209192" y="0"/>
                    </a:cubicBezTo>
                    <a:cubicBezTo>
                      <a:pt x="5455382" y="-13423"/>
                      <a:pt x="5639770" y="74901"/>
                      <a:pt x="5625756" y="191941"/>
                    </a:cubicBezTo>
                    <a:cubicBezTo>
                      <a:pt x="5630140" y="246204"/>
                      <a:pt x="5581484" y="305053"/>
                      <a:pt x="5503747" y="327665"/>
                    </a:cubicBezTo>
                    <a:cubicBezTo>
                      <a:pt x="5499598" y="330210"/>
                      <a:pt x="5491320" y="333380"/>
                      <a:pt x="5482192" y="335859"/>
                    </a:cubicBezTo>
                    <a:cubicBezTo>
                      <a:pt x="5487328" y="336967"/>
                      <a:pt x="5499012" y="341972"/>
                      <a:pt x="5503747" y="344054"/>
                    </a:cubicBezTo>
                    <a:cubicBezTo>
                      <a:pt x="5579822" y="384179"/>
                      <a:pt x="5629222" y="425473"/>
                      <a:pt x="5625756" y="479777"/>
                    </a:cubicBezTo>
                    <a:cubicBezTo>
                      <a:pt x="5622047" y="538781"/>
                      <a:pt x="5584720" y="579449"/>
                      <a:pt x="5503747" y="615501"/>
                    </a:cubicBezTo>
                    <a:cubicBezTo>
                      <a:pt x="5496956" y="617432"/>
                      <a:pt x="5486767" y="621274"/>
                      <a:pt x="5482191" y="623696"/>
                    </a:cubicBezTo>
                    <a:cubicBezTo>
                      <a:pt x="5490794" y="628076"/>
                      <a:pt x="5498174" y="628705"/>
                      <a:pt x="5503747" y="631890"/>
                    </a:cubicBezTo>
                    <a:cubicBezTo>
                      <a:pt x="5573810" y="667527"/>
                      <a:pt x="5622856" y="710088"/>
                      <a:pt x="5625756" y="767614"/>
                    </a:cubicBezTo>
                    <a:cubicBezTo>
                      <a:pt x="5638573" y="865590"/>
                      <a:pt x="5434324" y="979385"/>
                      <a:pt x="5209192" y="959556"/>
                    </a:cubicBezTo>
                    <a:cubicBezTo>
                      <a:pt x="5099676" y="949854"/>
                      <a:pt x="4992939" y="933412"/>
                      <a:pt x="4914637" y="903337"/>
                    </a:cubicBezTo>
                    <a:cubicBezTo>
                      <a:pt x="4913295" y="902489"/>
                      <a:pt x="4910827" y="901281"/>
                      <a:pt x="4909651" y="900552"/>
                    </a:cubicBezTo>
                    <a:cubicBezTo>
                      <a:pt x="4908082" y="901486"/>
                      <a:pt x="4906318" y="902250"/>
                      <a:pt x="4904664" y="903337"/>
                    </a:cubicBezTo>
                    <a:cubicBezTo>
                      <a:pt x="4816225" y="931253"/>
                      <a:pt x="4700268" y="955269"/>
                      <a:pt x="4610110" y="959556"/>
                    </a:cubicBezTo>
                    <a:cubicBezTo>
                      <a:pt x="4506614" y="970583"/>
                      <a:pt x="4371617" y="936769"/>
                      <a:pt x="4315555" y="903337"/>
                    </a:cubicBezTo>
                    <a:cubicBezTo>
                      <a:pt x="4313607" y="901966"/>
                      <a:pt x="4312245" y="901752"/>
                      <a:pt x="4310571" y="900554"/>
                    </a:cubicBezTo>
                    <a:cubicBezTo>
                      <a:pt x="4308406" y="901933"/>
                      <a:pt x="4306732" y="902834"/>
                      <a:pt x="4305587" y="903337"/>
                    </a:cubicBezTo>
                    <a:cubicBezTo>
                      <a:pt x="4213705" y="948688"/>
                      <a:pt x="4128490" y="969372"/>
                      <a:pt x="4011032" y="959556"/>
                    </a:cubicBezTo>
                    <a:cubicBezTo>
                      <a:pt x="3903459" y="953674"/>
                      <a:pt x="3773497" y="934992"/>
                      <a:pt x="3716477" y="903337"/>
                    </a:cubicBezTo>
                    <a:cubicBezTo>
                      <a:pt x="3714136" y="902223"/>
                      <a:pt x="3712949" y="901133"/>
                      <a:pt x="3711493" y="900553"/>
                    </a:cubicBezTo>
                    <a:cubicBezTo>
                      <a:pt x="3709978" y="901128"/>
                      <a:pt x="3708630" y="902248"/>
                      <a:pt x="3706508" y="903337"/>
                    </a:cubicBezTo>
                    <a:cubicBezTo>
                      <a:pt x="3637490" y="926911"/>
                      <a:pt x="3517366" y="948455"/>
                      <a:pt x="3411953" y="959556"/>
                    </a:cubicBezTo>
                    <a:cubicBezTo>
                      <a:pt x="3284485" y="955149"/>
                      <a:pt x="3187174" y="944244"/>
                      <a:pt x="3117399" y="903337"/>
                    </a:cubicBezTo>
                    <a:cubicBezTo>
                      <a:pt x="3115696" y="902606"/>
                      <a:pt x="3114702" y="902124"/>
                      <a:pt x="3112415" y="900554"/>
                    </a:cubicBezTo>
                    <a:cubicBezTo>
                      <a:pt x="3111389" y="901334"/>
                      <a:pt x="3109293" y="902068"/>
                      <a:pt x="3107430" y="903337"/>
                    </a:cubicBezTo>
                    <a:cubicBezTo>
                      <a:pt x="3021403" y="946233"/>
                      <a:pt x="2923680" y="959852"/>
                      <a:pt x="2812876" y="959556"/>
                    </a:cubicBezTo>
                    <a:cubicBezTo>
                      <a:pt x="2700050" y="965033"/>
                      <a:pt x="2598502" y="940862"/>
                      <a:pt x="2518321" y="903337"/>
                    </a:cubicBezTo>
                    <a:cubicBezTo>
                      <a:pt x="2516936" y="902791"/>
                      <a:pt x="2514386" y="901123"/>
                      <a:pt x="2513336" y="900553"/>
                    </a:cubicBezTo>
                    <a:cubicBezTo>
                      <a:pt x="2512351" y="901291"/>
                      <a:pt x="2509985" y="902565"/>
                      <a:pt x="2508353" y="903337"/>
                    </a:cubicBezTo>
                    <a:cubicBezTo>
                      <a:pt x="2437504" y="947338"/>
                      <a:pt x="2319015" y="966435"/>
                      <a:pt x="2213797" y="959556"/>
                    </a:cubicBezTo>
                    <a:cubicBezTo>
                      <a:pt x="2091437" y="966464"/>
                      <a:pt x="1992850" y="955339"/>
                      <a:pt x="1919242" y="903337"/>
                    </a:cubicBezTo>
                    <a:cubicBezTo>
                      <a:pt x="1917179" y="902138"/>
                      <a:pt x="1916431" y="901766"/>
                      <a:pt x="1914259" y="900554"/>
                    </a:cubicBezTo>
                    <a:cubicBezTo>
                      <a:pt x="1912784" y="901446"/>
                      <a:pt x="1910767" y="902269"/>
                      <a:pt x="1909274" y="903337"/>
                    </a:cubicBezTo>
                    <a:cubicBezTo>
                      <a:pt x="1838519" y="956748"/>
                      <a:pt x="1722160" y="960412"/>
                      <a:pt x="1614719" y="959556"/>
                    </a:cubicBezTo>
                    <a:cubicBezTo>
                      <a:pt x="1497400" y="961129"/>
                      <a:pt x="1382160" y="938796"/>
                      <a:pt x="1320165" y="903337"/>
                    </a:cubicBezTo>
                    <a:cubicBezTo>
                      <a:pt x="1319093" y="902623"/>
                      <a:pt x="1317276" y="901489"/>
                      <a:pt x="1315180" y="900553"/>
                    </a:cubicBezTo>
                    <a:cubicBezTo>
                      <a:pt x="1312834" y="901882"/>
                      <a:pt x="1312050" y="902527"/>
                      <a:pt x="1310195" y="903337"/>
                    </a:cubicBezTo>
                    <a:cubicBezTo>
                      <a:pt x="1229814" y="933169"/>
                      <a:pt x="1121424" y="976684"/>
                      <a:pt x="1015641" y="959556"/>
                    </a:cubicBezTo>
                    <a:cubicBezTo>
                      <a:pt x="884820" y="963622"/>
                      <a:pt x="785596" y="936273"/>
                      <a:pt x="721086" y="903337"/>
                    </a:cubicBezTo>
                    <a:cubicBezTo>
                      <a:pt x="719434" y="902429"/>
                      <a:pt x="718208" y="901860"/>
                      <a:pt x="716102" y="900554"/>
                    </a:cubicBezTo>
                    <a:cubicBezTo>
                      <a:pt x="713953" y="901795"/>
                      <a:pt x="712279" y="902925"/>
                      <a:pt x="711119" y="903337"/>
                    </a:cubicBezTo>
                    <a:cubicBezTo>
                      <a:pt x="635539" y="944422"/>
                      <a:pt x="529849" y="949085"/>
                      <a:pt x="416563" y="959556"/>
                    </a:cubicBezTo>
                    <a:cubicBezTo>
                      <a:pt x="196743" y="969169"/>
                      <a:pt x="-455" y="886457"/>
                      <a:pt x="0" y="767614"/>
                    </a:cubicBezTo>
                    <a:cubicBezTo>
                      <a:pt x="-5761" y="705701"/>
                      <a:pt x="56097" y="656912"/>
                      <a:pt x="122008" y="631890"/>
                    </a:cubicBezTo>
                    <a:cubicBezTo>
                      <a:pt x="127260" y="630127"/>
                      <a:pt x="133281" y="628193"/>
                      <a:pt x="143564" y="623696"/>
                    </a:cubicBezTo>
                    <a:cubicBezTo>
                      <a:pt x="133219" y="618765"/>
                      <a:pt x="126723" y="616244"/>
                      <a:pt x="122008" y="615501"/>
                    </a:cubicBezTo>
                    <a:cubicBezTo>
                      <a:pt x="49255" y="582281"/>
                      <a:pt x="3951" y="532984"/>
                      <a:pt x="0" y="479777"/>
                    </a:cubicBezTo>
                    <a:cubicBezTo>
                      <a:pt x="-1646" y="429312"/>
                      <a:pt x="35720" y="381588"/>
                      <a:pt x="122008" y="344054"/>
                    </a:cubicBezTo>
                    <a:cubicBezTo>
                      <a:pt x="129745" y="341494"/>
                      <a:pt x="138798" y="338582"/>
                      <a:pt x="143563" y="335859"/>
                    </a:cubicBezTo>
                    <a:cubicBezTo>
                      <a:pt x="138800" y="334779"/>
                      <a:pt x="132242" y="331843"/>
                      <a:pt x="122008" y="327665"/>
                    </a:cubicBezTo>
                    <a:cubicBezTo>
                      <a:pt x="39055" y="287773"/>
                      <a:pt x="-8494" y="241814"/>
                      <a:pt x="0" y="191941"/>
                    </a:cubicBezTo>
                    <a:cubicBezTo>
                      <a:pt x="-10015" y="92458"/>
                      <a:pt x="167324" y="-45743"/>
                      <a:pt x="416563" y="0"/>
                    </a:cubicBezTo>
                    <a:close/>
                  </a:path>
                  <a:path w="5625756" h="959556" stroke="0" extrusionOk="0">
                    <a:moveTo>
                      <a:pt x="416563" y="0"/>
                    </a:moveTo>
                    <a:cubicBezTo>
                      <a:pt x="542711" y="-16082"/>
                      <a:pt x="630008" y="31172"/>
                      <a:pt x="711118" y="56218"/>
                    </a:cubicBezTo>
                    <a:cubicBezTo>
                      <a:pt x="713398" y="57300"/>
                      <a:pt x="714719" y="58032"/>
                      <a:pt x="716102" y="59002"/>
                    </a:cubicBezTo>
                    <a:cubicBezTo>
                      <a:pt x="717746" y="58121"/>
                      <a:pt x="720108" y="57000"/>
                      <a:pt x="721087" y="56218"/>
                    </a:cubicBezTo>
                    <a:cubicBezTo>
                      <a:pt x="803266" y="8506"/>
                      <a:pt x="912958" y="1735"/>
                      <a:pt x="1015642" y="0"/>
                    </a:cubicBezTo>
                    <a:cubicBezTo>
                      <a:pt x="1127222" y="-5489"/>
                      <a:pt x="1218890" y="29698"/>
                      <a:pt x="1310196" y="56218"/>
                    </a:cubicBezTo>
                    <a:cubicBezTo>
                      <a:pt x="1311916" y="56856"/>
                      <a:pt x="1313362" y="57764"/>
                      <a:pt x="1315182" y="59002"/>
                    </a:cubicBezTo>
                    <a:cubicBezTo>
                      <a:pt x="1316886" y="57965"/>
                      <a:pt x="1318200" y="57114"/>
                      <a:pt x="1320167" y="56218"/>
                    </a:cubicBezTo>
                    <a:cubicBezTo>
                      <a:pt x="1400590" y="24700"/>
                      <a:pt x="1518064" y="-6249"/>
                      <a:pt x="1614721" y="0"/>
                    </a:cubicBezTo>
                    <a:cubicBezTo>
                      <a:pt x="1715330" y="9405"/>
                      <a:pt x="1825815" y="18621"/>
                      <a:pt x="1909276" y="56218"/>
                    </a:cubicBezTo>
                    <a:cubicBezTo>
                      <a:pt x="1911070" y="56983"/>
                      <a:pt x="1912950" y="58549"/>
                      <a:pt x="1914261" y="59002"/>
                    </a:cubicBezTo>
                    <a:cubicBezTo>
                      <a:pt x="1916478" y="57620"/>
                      <a:pt x="1917454" y="56932"/>
                      <a:pt x="1919245" y="56218"/>
                    </a:cubicBezTo>
                    <a:cubicBezTo>
                      <a:pt x="1994401" y="25105"/>
                      <a:pt x="2083414" y="17378"/>
                      <a:pt x="2213800" y="0"/>
                    </a:cubicBezTo>
                    <a:cubicBezTo>
                      <a:pt x="2325780" y="-7900"/>
                      <a:pt x="2436832" y="24949"/>
                      <a:pt x="2508354" y="56218"/>
                    </a:cubicBezTo>
                    <a:cubicBezTo>
                      <a:pt x="2510481" y="57483"/>
                      <a:pt x="2511074" y="58059"/>
                      <a:pt x="2513340" y="59002"/>
                    </a:cubicBezTo>
                    <a:cubicBezTo>
                      <a:pt x="2514336" y="58119"/>
                      <a:pt x="2517231" y="56885"/>
                      <a:pt x="2518325" y="56218"/>
                    </a:cubicBezTo>
                    <a:cubicBezTo>
                      <a:pt x="2585237" y="6202"/>
                      <a:pt x="2675836" y="-6155"/>
                      <a:pt x="2812879" y="0"/>
                    </a:cubicBezTo>
                    <a:cubicBezTo>
                      <a:pt x="2915636" y="9955"/>
                      <a:pt x="3043043" y="36666"/>
                      <a:pt x="3107434" y="56218"/>
                    </a:cubicBezTo>
                    <a:cubicBezTo>
                      <a:pt x="3109270" y="57077"/>
                      <a:pt x="3110489" y="57991"/>
                      <a:pt x="3112419" y="59002"/>
                    </a:cubicBezTo>
                    <a:cubicBezTo>
                      <a:pt x="3114499" y="57874"/>
                      <a:pt x="3116339" y="57065"/>
                      <a:pt x="3117403" y="56218"/>
                    </a:cubicBezTo>
                    <a:cubicBezTo>
                      <a:pt x="3192974" y="32007"/>
                      <a:pt x="3288371" y="-3431"/>
                      <a:pt x="3411958" y="0"/>
                    </a:cubicBezTo>
                    <a:cubicBezTo>
                      <a:pt x="3533937" y="-12051"/>
                      <a:pt x="3632448" y="23207"/>
                      <a:pt x="3706513" y="56218"/>
                    </a:cubicBezTo>
                    <a:cubicBezTo>
                      <a:pt x="3708849" y="57224"/>
                      <a:pt x="3709082" y="57496"/>
                      <a:pt x="3711497" y="59002"/>
                    </a:cubicBezTo>
                    <a:cubicBezTo>
                      <a:pt x="3713485" y="58075"/>
                      <a:pt x="3715152" y="56665"/>
                      <a:pt x="3716482" y="56218"/>
                    </a:cubicBezTo>
                    <a:cubicBezTo>
                      <a:pt x="3789771" y="23898"/>
                      <a:pt x="3898615" y="-20863"/>
                      <a:pt x="4011037" y="0"/>
                    </a:cubicBezTo>
                    <a:cubicBezTo>
                      <a:pt x="4141799" y="-747"/>
                      <a:pt x="4242381" y="25030"/>
                      <a:pt x="4305591" y="56218"/>
                    </a:cubicBezTo>
                    <a:cubicBezTo>
                      <a:pt x="4307144" y="56842"/>
                      <a:pt x="4308426" y="58075"/>
                      <a:pt x="4310575" y="59001"/>
                    </a:cubicBezTo>
                    <a:cubicBezTo>
                      <a:pt x="4312085" y="58286"/>
                      <a:pt x="4314478" y="56986"/>
                      <a:pt x="4315560" y="56218"/>
                    </a:cubicBezTo>
                    <a:cubicBezTo>
                      <a:pt x="4401667" y="25082"/>
                      <a:pt x="4487326" y="-4531"/>
                      <a:pt x="4610114" y="0"/>
                    </a:cubicBezTo>
                    <a:cubicBezTo>
                      <a:pt x="4732668" y="-3875"/>
                      <a:pt x="4833433" y="4981"/>
                      <a:pt x="4904669" y="56218"/>
                    </a:cubicBezTo>
                    <a:cubicBezTo>
                      <a:pt x="4906477" y="57228"/>
                      <a:pt x="4908019" y="57871"/>
                      <a:pt x="4909654" y="59001"/>
                    </a:cubicBezTo>
                    <a:cubicBezTo>
                      <a:pt x="4911185" y="58028"/>
                      <a:pt x="4912468" y="57752"/>
                      <a:pt x="4914637" y="56218"/>
                    </a:cubicBezTo>
                    <a:cubicBezTo>
                      <a:pt x="4992964" y="21064"/>
                      <a:pt x="5083394" y="5463"/>
                      <a:pt x="5209192" y="0"/>
                    </a:cubicBezTo>
                    <a:cubicBezTo>
                      <a:pt x="5439086" y="19787"/>
                      <a:pt x="5627721" y="82424"/>
                      <a:pt x="5625756" y="191941"/>
                    </a:cubicBezTo>
                    <a:cubicBezTo>
                      <a:pt x="5621880" y="234043"/>
                      <a:pt x="5574591" y="286142"/>
                      <a:pt x="5503747" y="327665"/>
                    </a:cubicBezTo>
                    <a:cubicBezTo>
                      <a:pt x="5497790" y="329771"/>
                      <a:pt x="5487818" y="333100"/>
                      <a:pt x="5482192" y="335859"/>
                    </a:cubicBezTo>
                    <a:cubicBezTo>
                      <a:pt x="5489725" y="339948"/>
                      <a:pt x="5499609" y="341851"/>
                      <a:pt x="5503747" y="344054"/>
                    </a:cubicBezTo>
                    <a:cubicBezTo>
                      <a:pt x="5581068" y="379404"/>
                      <a:pt x="5630905" y="437022"/>
                      <a:pt x="5625756" y="479777"/>
                    </a:cubicBezTo>
                    <a:cubicBezTo>
                      <a:pt x="5622344" y="528100"/>
                      <a:pt x="5580549" y="591694"/>
                      <a:pt x="5503747" y="615501"/>
                    </a:cubicBezTo>
                    <a:cubicBezTo>
                      <a:pt x="5497407" y="617552"/>
                      <a:pt x="5486903" y="620834"/>
                      <a:pt x="5482191" y="623696"/>
                    </a:cubicBezTo>
                    <a:cubicBezTo>
                      <a:pt x="5487041" y="625718"/>
                      <a:pt x="5494467" y="628000"/>
                      <a:pt x="5503747" y="631890"/>
                    </a:cubicBezTo>
                    <a:cubicBezTo>
                      <a:pt x="5571428" y="657214"/>
                      <a:pt x="5617364" y="710094"/>
                      <a:pt x="5625756" y="767614"/>
                    </a:cubicBezTo>
                    <a:cubicBezTo>
                      <a:pt x="5650428" y="828812"/>
                      <a:pt x="5422090" y="993172"/>
                      <a:pt x="5209192" y="959556"/>
                    </a:cubicBezTo>
                    <a:cubicBezTo>
                      <a:pt x="5096120" y="951652"/>
                      <a:pt x="5005024" y="950646"/>
                      <a:pt x="4914637" y="903337"/>
                    </a:cubicBezTo>
                    <a:cubicBezTo>
                      <a:pt x="4912341" y="901873"/>
                      <a:pt x="4910836" y="901314"/>
                      <a:pt x="4909651" y="900552"/>
                    </a:cubicBezTo>
                    <a:cubicBezTo>
                      <a:pt x="4907163" y="901684"/>
                      <a:pt x="4906134" y="902205"/>
                      <a:pt x="4904664" y="903337"/>
                    </a:cubicBezTo>
                    <a:cubicBezTo>
                      <a:pt x="4833304" y="954080"/>
                      <a:pt x="4729697" y="967249"/>
                      <a:pt x="4610110" y="959556"/>
                    </a:cubicBezTo>
                    <a:cubicBezTo>
                      <a:pt x="4492417" y="967235"/>
                      <a:pt x="4380877" y="952891"/>
                      <a:pt x="4315555" y="903337"/>
                    </a:cubicBezTo>
                    <a:cubicBezTo>
                      <a:pt x="4314609" y="902532"/>
                      <a:pt x="4312627" y="901638"/>
                      <a:pt x="4310571" y="900554"/>
                    </a:cubicBezTo>
                    <a:cubicBezTo>
                      <a:pt x="4309145" y="901340"/>
                      <a:pt x="4307861" y="902124"/>
                      <a:pt x="4305587" y="903337"/>
                    </a:cubicBezTo>
                    <a:cubicBezTo>
                      <a:pt x="4237287" y="927164"/>
                      <a:pt x="4142856" y="953072"/>
                      <a:pt x="4011032" y="959556"/>
                    </a:cubicBezTo>
                    <a:cubicBezTo>
                      <a:pt x="3911321" y="953747"/>
                      <a:pt x="3793892" y="923513"/>
                      <a:pt x="3716477" y="903337"/>
                    </a:cubicBezTo>
                    <a:cubicBezTo>
                      <a:pt x="3715052" y="902330"/>
                      <a:pt x="3713355" y="901917"/>
                      <a:pt x="3711493" y="900553"/>
                    </a:cubicBezTo>
                    <a:cubicBezTo>
                      <a:pt x="3709464" y="901872"/>
                      <a:pt x="3707971" y="902419"/>
                      <a:pt x="3706508" y="903337"/>
                    </a:cubicBezTo>
                    <a:cubicBezTo>
                      <a:pt x="3650088" y="936610"/>
                      <a:pt x="3508065" y="960823"/>
                      <a:pt x="3411953" y="959556"/>
                    </a:cubicBezTo>
                    <a:cubicBezTo>
                      <a:pt x="3292805" y="963306"/>
                      <a:pt x="3194033" y="932072"/>
                      <a:pt x="3117399" y="903337"/>
                    </a:cubicBezTo>
                    <a:cubicBezTo>
                      <a:pt x="3115670" y="902281"/>
                      <a:pt x="3113506" y="900979"/>
                      <a:pt x="3112415" y="900554"/>
                    </a:cubicBezTo>
                    <a:cubicBezTo>
                      <a:pt x="3110545" y="901691"/>
                      <a:pt x="3108407" y="902531"/>
                      <a:pt x="3107430" y="903337"/>
                    </a:cubicBezTo>
                    <a:cubicBezTo>
                      <a:pt x="3039961" y="926050"/>
                      <a:pt x="2940862" y="948959"/>
                      <a:pt x="2812876" y="959556"/>
                    </a:cubicBezTo>
                    <a:cubicBezTo>
                      <a:pt x="2704813" y="964512"/>
                      <a:pt x="2598834" y="944093"/>
                      <a:pt x="2518321" y="903337"/>
                    </a:cubicBezTo>
                    <a:cubicBezTo>
                      <a:pt x="2517290" y="902781"/>
                      <a:pt x="2515889" y="901761"/>
                      <a:pt x="2513336" y="900553"/>
                    </a:cubicBezTo>
                    <a:cubicBezTo>
                      <a:pt x="2510894" y="901691"/>
                      <a:pt x="2510348" y="902099"/>
                      <a:pt x="2508353" y="903337"/>
                    </a:cubicBezTo>
                    <a:cubicBezTo>
                      <a:pt x="2435931" y="942866"/>
                      <a:pt x="2314530" y="942206"/>
                      <a:pt x="2213797" y="959556"/>
                    </a:cubicBezTo>
                    <a:cubicBezTo>
                      <a:pt x="2106952" y="975413"/>
                      <a:pt x="1974053" y="937971"/>
                      <a:pt x="1919242" y="903337"/>
                    </a:cubicBezTo>
                    <a:cubicBezTo>
                      <a:pt x="1916658" y="902201"/>
                      <a:pt x="1916688" y="901754"/>
                      <a:pt x="1914259" y="900554"/>
                    </a:cubicBezTo>
                    <a:cubicBezTo>
                      <a:pt x="1912079" y="901670"/>
                      <a:pt x="1910697" y="902740"/>
                      <a:pt x="1909274" y="903337"/>
                    </a:cubicBezTo>
                    <a:cubicBezTo>
                      <a:pt x="1829003" y="927687"/>
                      <a:pt x="1725474" y="960628"/>
                      <a:pt x="1614719" y="959556"/>
                    </a:cubicBezTo>
                    <a:cubicBezTo>
                      <a:pt x="1502799" y="961326"/>
                      <a:pt x="1383805" y="941611"/>
                      <a:pt x="1320165" y="903337"/>
                    </a:cubicBezTo>
                    <a:cubicBezTo>
                      <a:pt x="1318055" y="902092"/>
                      <a:pt x="1316424" y="901067"/>
                      <a:pt x="1315180" y="900553"/>
                    </a:cubicBezTo>
                    <a:cubicBezTo>
                      <a:pt x="1313959" y="901038"/>
                      <a:pt x="1312601" y="902072"/>
                      <a:pt x="1310195" y="903337"/>
                    </a:cubicBezTo>
                    <a:cubicBezTo>
                      <a:pt x="1242035" y="938855"/>
                      <a:pt x="1112456" y="953951"/>
                      <a:pt x="1015641" y="959556"/>
                    </a:cubicBezTo>
                    <a:cubicBezTo>
                      <a:pt x="903347" y="975732"/>
                      <a:pt x="793393" y="924319"/>
                      <a:pt x="721086" y="903337"/>
                    </a:cubicBezTo>
                    <a:cubicBezTo>
                      <a:pt x="719328" y="902239"/>
                      <a:pt x="717373" y="901417"/>
                      <a:pt x="716102" y="900554"/>
                    </a:cubicBezTo>
                    <a:cubicBezTo>
                      <a:pt x="714387" y="901695"/>
                      <a:pt x="712822" y="902350"/>
                      <a:pt x="711119" y="903337"/>
                    </a:cubicBezTo>
                    <a:cubicBezTo>
                      <a:pt x="631595" y="956118"/>
                      <a:pt x="552914" y="952701"/>
                      <a:pt x="416563" y="959556"/>
                    </a:cubicBezTo>
                    <a:cubicBezTo>
                      <a:pt x="200307" y="978914"/>
                      <a:pt x="2020" y="874993"/>
                      <a:pt x="0" y="767614"/>
                    </a:cubicBezTo>
                    <a:cubicBezTo>
                      <a:pt x="-12185" y="717544"/>
                      <a:pt x="59663" y="664802"/>
                      <a:pt x="122008" y="631890"/>
                    </a:cubicBezTo>
                    <a:cubicBezTo>
                      <a:pt x="132215" y="627436"/>
                      <a:pt x="136611" y="625566"/>
                      <a:pt x="143564" y="623696"/>
                    </a:cubicBezTo>
                    <a:cubicBezTo>
                      <a:pt x="134485" y="620319"/>
                      <a:pt x="130962" y="618544"/>
                      <a:pt x="122008" y="615501"/>
                    </a:cubicBezTo>
                    <a:cubicBezTo>
                      <a:pt x="46220" y="578668"/>
                      <a:pt x="-4103" y="532104"/>
                      <a:pt x="0" y="479777"/>
                    </a:cubicBezTo>
                    <a:cubicBezTo>
                      <a:pt x="-2027" y="416594"/>
                      <a:pt x="60955" y="377738"/>
                      <a:pt x="122008" y="344054"/>
                    </a:cubicBezTo>
                    <a:cubicBezTo>
                      <a:pt x="131224" y="339395"/>
                      <a:pt x="134989" y="338060"/>
                      <a:pt x="143563" y="335859"/>
                    </a:cubicBezTo>
                    <a:cubicBezTo>
                      <a:pt x="133977" y="332704"/>
                      <a:pt x="126720" y="329272"/>
                      <a:pt x="122008" y="327665"/>
                    </a:cubicBezTo>
                    <a:cubicBezTo>
                      <a:pt x="46878" y="290379"/>
                      <a:pt x="1826" y="240355"/>
                      <a:pt x="0" y="191941"/>
                    </a:cubicBezTo>
                    <a:cubicBezTo>
                      <a:pt x="26710" y="110003"/>
                      <a:pt x="191797" y="-1363"/>
                      <a:pt x="416563" y="0"/>
                    </a:cubicBezTo>
                    <a:close/>
                  </a:path>
                </a:pathLst>
              </a:custGeom>
              <a:solidFill>
                <a:schemeClr val="bg1"/>
              </a:solidFill>
              <a:ln>
                <a:no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b="1" dirty="0">
                  <a:solidFill>
                    <a:schemeClr val="accent6">
                      <a:lumMod val="50000"/>
                    </a:schemeClr>
                  </a:solidFill>
                  <a:latin typeface="UTM Aristote" panose="02040603050506020204" pitchFamily="18" charset="0"/>
                  <a:ea typeface="思源黑体 CN Bold" panose="020B0800000000000000" pitchFamily="34" charset="-122"/>
                </a:endParaRPr>
              </a:p>
            </p:txBody>
          </p:sp>
          <p:sp>
            <p:nvSpPr>
              <p:cNvPr id="16" name="文本框 44">
                <a:extLst>
                  <a:ext uri="{FF2B5EF4-FFF2-40B4-BE49-F238E27FC236}">
                    <a16:creationId xmlns:a16="http://schemas.microsoft.com/office/drawing/2014/main" id="{6B3F25FC-4DA9-487F-1749-59D520726745}"/>
                  </a:ext>
                </a:extLst>
              </p:cNvPr>
              <p:cNvSpPr txBox="1"/>
              <p:nvPr/>
            </p:nvSpPr>
            <p:spPr>
              <a:xfrm>
                <a:off x="1764027" y="378367"/>
                <a:ext cx="8866140" cy="630942"/>
              </a:xfrm>
              <a:prstGeom prst="rect">
                <a:avLst/>
              </a:prstGeom>
              <a:noFill/>
            </p:spPr>
            <p:txBody>
              <a:bodyPr wrap="square" rtlCol="0">
                <a:spAutoFit/>
              </a:bodyPr>
              <a:lstStyle/>
              <a:p>
                <a:pPr algn="ctr"/>
                <a:r>
                  <a:rPr lang="en-US" altLang="zh-CN" sz="3500" b="1">
                    <a:solidFill>
                      <a:srgbClr val="CA3659"/>
                    </a:solidFill>
                    <a:latin typeface="UTM Aristote" panose="02040603050506020204" pitchFamily="18" charset="0"/>
                    <a:ea typeface="字魂20号-石头体" panose="00000500000000000000" pitchFamily="2" charset="-122"/>
                    <a:cs typeface="Calibri" panose="020F0502020204030204" pitchFamily="34" charset="0"/>
                  </a:rPr>
                  <a:t>Bé Na</a:t>
                </a:r>
                <a:endParaRPr lang="zh-CN" altLang="en-US" sz="3500" b="1" dirty="0">
                  <a:solidFill>
                    <a:srgbClr val="CA3659"/>
                  </a:solidFill>
                  <a:latin typeface="UTM Aristote" panose="02040603050506020204" pitchFamily="18" charset="0"/>
                  <a:ea typeface="字魂20号-石头体" panose="00000500000000000000" pitchFamily="2" charset="-122"/>
                  <a:cs typeface="Calibri" panose="020F0502020204030204" pitchFamily="34" charset="0"/>
                </a:endParaRPr>
              </a:p>
            </p:txBody>
          </p:sp>
        </p:grpSp>
        <p:pic>
          <p:nvPicPr>
            <p:cNvPr id="14" name="Picture 13" descr="A picture containing toy, doll&#10;&#10;Description automatically generated">
              <a:extLst>
                <a:ext uri="{FF2B5EF4-FFF2-40B4-BE49-F238E27FC236}">
                  <a16:creationId xmlns:a16="http://schemas.microsoft.com/office/drawing/2014/main" id="{E4481946-211F-EF7E-EDD0-1A7D38B627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200182" y="1805858"/>
              <a:ext cx="2812911" cy="3138833"/>
            </a:xfrm>
            <a:prstGeom prst="rect">
              <a:avLst/>
            </a:prstGeom>
          </p:spPr>
        </p:pic>
      </p:grpSp>
    </p:spTree>
    <p:extLst>
      <p:ext uri="{BB962C8B-B14F-4D97-AF65-F5344CB8AC3E}">
        <p14:creationId xmlns:p14="http://schemas.microsoft.com/office/powerpoint/2010/main" val="3125337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4" name="Rectangle: Rounded Corners 3">
            <a:extLst>
              <a:ext uri="{FF2B5EF4-FFF2-40B4-BE49-F238E27FC236}">
                <a16:creationId xmlns:a16="http://schemas.microsoft.com/office/drawing/2014/main" id="{3753B882-32F8-0AB8-D9B3-F9374F934DFA}"/>
              </a:ext>
            </a:extLst>
          </p:cNvPr>
          <p:cNvSpPr/>
          <p:nvPr/>
        </p:nvSpPr>
        <p:spPr>
          <a:xfrm>
            <a:off x="1172336" y="494384"/>
            <a:ext cx="10959424" cy="1737915"/>
          </a:xfrm>
          <a:custGeom>
            <a:avLst/>
            <a:gdLst>
              <a:gd name="connsiteX0" fmla="*/ 0 w 10959424"/>
              <a:gd name="connsiteY0" fmla="*/ 868958 h 1737915"/>
              <a:gd name="connsiteX1" fmla="*/ 868958 w 10959424"/>
              <a:gd name="connsiteY1" fmla="*/ 0 h 1737915"/>
              <a:gd name="connsiteX2" fmla="*/ 10090467 w 10959424"/>
              <a:gd name="connsiteY2" fmla="*/ 0 h 1737915"/>
              <a:gd name="connsiteX3" fmla="*/ 10959425 w 10959424"/>
              <a:gd name="connsiteY3" fmla="*/ 868958 h 1737915"/>
              <a:gd name="connsiteX4" fmla="*/ 10959424 w 10959424"/>
              <a:gd name="connsiteY4" fmla="*/ 868958 h 1737915"/>
              <a:gd name="connsiteX5" fmla="*/ 10090466 w 10959424"/>
              <a:gd name="connsiteY5" fmla="*/ 1737916 h 1737915"/>
              <a:gd name="connsiteX6" fmla="*/ 868958 w 10959424"/>
              <a:gd name="connsiteY6" fmla="*/ 1737915 h 1737915"/>
              <a:gd name="connsiteX7" fmla="*/ 0 w 10959424"/>
              <a:gd name="connsiteY7" fmla="*/ 868957 h 1737915"/>
              <a:gd name="connsiteX8" fmla="*/ 0 w 10959424"/>
              <a:gd name="connsiteY8" fmla="*/ 868958 h 173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9424" h="1737915" fill="none" extrusionOk="0">
                <a:moveTo>
                  <a:pt x="0" y="868958"/>
                </a:moveTo>
                <a:cubicBezTo>
                  <a:pt x="-8679" y="333578"/>
                  <a:pt x="429079" y="-83094"/>
                  <a:pt x="868958" y="0"/>
                </a:cubicBezTo>
                <a:cubicBezTo>
                  <a:pt x="2787032" y="82930"/>
                  <a:pt x="8169526" y="28335"/>
                  <a:pt x="10090467" y="0"/>
                </a:cubicBezTo>
                <a:cubicBezTo>
                  <a:pt x="10581754" y="82959"/>
                  <a:pt x="10933465" y="353562"/>
                  <a:pt x="10959425" y="868958"/>
                </a:cubicBezTo>
                <a:lnTo>
                  <a:pt x="10959424" y="868958"/>
                </a:lnTo>
                <a:cubicBezTo>
                  <a:pt x="10930370" y="1382999"/>
                  <a:pt x="10616390" y="1799139"/>
                  <a:pt x="10090466" y="1737916"/>
                </a:cubicBezTo>
                <a:cubicBezTo>
                  <a:pt x="9104629" y="1694589"/>
                  <a:pt x="3114280" y="1712219"/>
                  <a:pt x="868958" y="1737915"/>
                </a:cubicBezTo>
                <a:cubicBezTo>
                  <a:pt x="342206" y="1718553"/>
                  <a:pt x="9917" y="1388964"/>
                  <a:pt x="0" y="868957"/>
                </a:cubicBezTo>
                <a:lnTo>
                  <a:pt x="0" y="868958"/>
                </a:lnTo>
                <a:close/>
              </a:path>
              <a:path w="10959424" h="1737915" stroke="0" extrusionOk="0">
                <a:moveTo>
                  <a:pt x="0" y="868958"/>
                </a:moveTo>
                <a:cubicBezTo>
                  <a:pt x="-21169" y="382872"/>
                  <a:pt x="400552" y="-80799"/>
                  <a:pt x="868958" y="0"/>
                </a:cubicBezTo>
                <a:cubicBezTo>
                  <a:pt x="3102248" y="158897"/>
                  <a:pt x="8379200" y="6292"/>
                  <a:pt x="10090467" y="0"/>
                </a:cubicBezTo>
                <a:cubicBezTo>
                  <a:pt x="10531157" y="-69868"/>
                  <a:pt x="10972389" y="396838"/>
                  <a:pt x="10959425" y="868958"/>
                </a:cubicBezTo>
                <a:lnTo>
                  <a:pt x="10959424" y="868958"/>
                </a:lnTo>
                <a:cubicBezTo>
                  <a:pt x="10946365" y="1355227"/>
                  <a:pt x="10622227" y="1811161"/>
                  <a:pt x="10090466" y="1737916"/>
                </a:cubicBezTo>
                <a:cubicBezTo>
                  <a:pt x="7986138" y="1800298"/>
                  <a:pt x="3881074" y="1782484"/>
                  <a:pt x="868958" y="1737915"/>
                </a:cubicBezTo>
                <a:cubicBezTo>
                  <a:pt x="365469" y="1782118"/>
                  <a:pt x="42902" y="1378102"/>
                  <a:pt x="0" y="868957"/>
                </a:cubicBezTo>
                <a:lnTo>
                  <a:pt x="0" y="868958"/>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dirty="0">
                <a:solidFill>
                  <a:srgbClr val="002060"/>
                </a:solidFill>
                <a:latin typeface="UTM Avo" panose="02040603050506020204" pitchFamily="18" charset="0"/>
              </a:rPr>
              <a:t>Từ chỉ đặc điểm trong câu:</a:t>
            </a:r>
          </a:p>
          <a:p>
            <a:pPr algn="ctr"/>
            <a:r>
              <a:rPr lang="pt-BR" sz="4000" b="1" dirty="0">
                <a:solidFill>
                  <a:srgbClr val="002060"/>
                </a:solidFill>
                <a:latin typeface="UTM Avo" panose="02040603050506020204" pitchFamily="18" charset="0"/>
              </a:rPr>
              <a:t>Tiếng ve kêu râm ran dưới tán phượng.</a:t>
            </a: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60239" y="180994"/>
            <a:ext cx="1705429" cy="2692065"/>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1"/>
          <a:stretch>
            <a:fillRect/>
          </a:stretch>
        </p:blipFill>
        <p:spPr>
          <a:xfrm>
            <a:off x="1020145" y="3513819"/>
            <a:ext cx="2787973" cy="2498754"/>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4581696" y="4439935"/>
            <a:ext cx="3566521" cy="1370967"/>
          </a:xfrm>
          <a:custGeom>
            <a:avLst/>
            <a:gdLst>
              <a:gd name="connsiteX0" fmla="*/ 0 w 3566521"/>
              <a:gd name="connsiteY0" fmla="*/ 228499 h 1370967"/>
              <a:gd name="connsiteX1" fmla="*/ 228499 w 3566521"/>
              <a:gd name="connsiteY1" fmla="*/ 0 h 1370967"/>
              <a:gd name="connsiteX2" fmla="*/ 850404 w 3566521"/>
              <a:gd name="connsiteY2" fmla="*/ 0 h 1370967"/>
              <a:gd name="connsiteX3" fmla="*/ 1534499 w 3566521"/>
              <a:gd name="connsiteY3" fmla="*/ 0 h 1370967"/>
              <a:gd name="connsiteX4" fmla="*/ 2125308 w 3566521"/>
              <a:gd name="connsiteY4" fmla="*/ 0 h 1370967"/>
              <a:gd name="connsiteX5" fmla="*/ 3338022 w 3566521"/>
              <a:gd name="connsiteY5" fmla="*/ 0 h 1370967"/>
              <a:gd name="connsiteX6" fmla="*/ 3566521 w 3566521"/>
              <a:gd name="connsiteY6" fmla="*/ 228499 h 1370967"/>
              <a:gd name="connsiteX7" fmla="*/ 3566521 w 3566521"/>
              <a:gd name="connsiteY7" fmla="*/ 694623 h 1370967"/>
              <a:gd name="connsiteX8" fmla="*/ 3566521 w 3566521"/>
              <a:gd name="connsiteY8" fmla="*/ 1142468 h 1370967"/>
              <a:gd name="connsiteX9" fmla="*/ 3338022 w 3566521"/>
              <a:gd name="connsiteY9" fmla="*/ 1370967 h 1370967"/>
              <a:gd name="connsiteX10" fmla="*/ 2716117 w 3566521"/>
              <a:gd name="connsiteY10" fmla="*/ 1370967 h 1370967"/>
              <a:gd name="connsiteX11" fmla="*/ 2156403 w 3566521"/>
              <a:gd name="connsiteY11" fmla="*/ 1370967 h 1370967"/>
              <a:gd name="connsiteX12" fmla="*/ 1565594 w 3566521"/>
              <a:gd name="connsiteY12" fmla="*/ 1370967 h 1370967"/>
              <a:gd name="connsiteX13" fmla="*/ 1036975 w 3566521"/>
              <a:gd name="connsiteY13" fmla="*/ 1370967 h 1370967"/>
              <a:gd name="connsiteX14" fmla="*/ 228499 w 3566521"/>
              <a:gd name="connsiteY14" fmla="*/ 1370967 h 1370967"/>
              <a:gd name="connsiteX15" fmla="*/ 0 w 3566521"/>
              <a:gd name="connsiteY15" fmla="*/ 1142468 h 1370967"/>
              <a:gd name="connsiteX16" fmla="*/ 0 w 3566521"/>
              <a:gd name="connsiteY16" fmla="*/ 703763 h 1370967"/>
              <a:gd name="connsiteX17" fmla="*/ 0 w 3566521"/>
              <a:gd name="connsiteY17" fmla="*/ 228499 h 137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66521" h="1370967" fill="none" extrusionOk="0">
                <a:moveTo>
                  <a:pt x="0" y="228499"/>
                </a:moveTo>
                <a:cubicBezTo>
                  <a:pt x="2708" y="99471"/>
                  <a:pt x="131649" y="-5470"/>
                  <a:pt x="228499" y="0"/>
                </a:cubicBezTo>
                <a:cubicBezTo>
                  <a:pt x="533806" y="-25995"/>
                  <a:pt x="575820" y="16689"/>
                  <a:pt x="850404" y="0"/>
                </a:cubicBezTo>
                <a:cubicBezTo>
                  <a:pt x="1124989" y="-16689"/>
                  <a:pt x="1258488" y="1063"/>
                  <a:pt x="1534499" y="0"/>
                </a:cubicBezTo>
                <a:cubicBezTo>
                  <a:pt x="1810511" y="-1063"/>
                  <a:pt x="1952036" y="27927"/>
                  <a:pt x="2125308" y="0"/>
                </a:cubicBezTo>
                <a:cubicBezTo>
                  <a:pt x="2298580" y="-27927"/>
                  <a:pt x="2912651" y="-25709"/>
                  <a:pt x="3338022" y="0"/>
                </a:cubicBezTo>
                <a:cubicBezTo>
                  <a:pt x="3466045" y="-3891"/>
                  <a:pt x="3591700" y="118423"/>
                  <a:pt x="3566521" y="228499"/>
                </a:cubicBezTo>
                <a:cubicBezTo>
                  <a:pt x="3574224" y="398760"/>
                  <a:pt x="3577266" y="565675"/>
                  <a:pt x="3566521" y="694623"/>
                </a:cubicBezTo>
                <a:cubicBezTo>
                  <a:pt x="3555776" y="823571"/>
                  <a:pt x="3564916" y="1035440"/>
                  <a:pt x="3566521" y="1142468"/>
                </a:cubicBezTo>
                <a:cubicBezTo>
                  <a:pt x="3553915" y="1255618"/>
                  <a:pt x="3494076" y="1372101"/>
                  <a:pt x="3338022" y="1370967"/>
                </a:cubicBezTo>
                <a:cubicBezTo>
                  <a:pt x="3149218" y="1401994"/>
                  <a:pt x="3003922" y="1369162"/>
                  <a:pt x="2716117" y="1370967"/>
                </a:cubicBezTo>
                <a:cubicBezTo>
                  <a:pt x="2428313" y="1372772"/>
                  <a:pt x="2425536" y="1358795"/>
                  <a:pt x="2156403" y="1370967"/>
                </a:cubicBezTo>
                <a:cubicBezTo>
                  <a:pt x="1887270" y="1383139"/>
                  <a:pt x="1701306" y="1371260"/>
                  <a:pt x="1565594" y="1370967"/>
                </a:cubicBezTo>
                <a:cubicBezTo>
                  <a:pt x="1429882" y="1370674"/>
                  <a:pt x="1262747" y="1361458"/>
                  <a:pt x="1036975" y="1370967"/>
                </a:cubicBezTo>
                <a:cubicBezTo>
                  <a:pt x="811203" y="1380476"/>
                  <a:pt x="546945" y="1341785"/>
                  <a:pt x="228499" y="1370967"/>
                </a:cubicBezTo>
                <a:cubicBezTo>
                  <a:pt x="123703" y="1348926"/>
                  <a:pt x="-6566" y="1260276"/>
                  <a:pt x="0" y="1142468"/>
                </a:cubicBezTo>
                <a:cubicBezTo>
                  <a:pt x="2591" y="981733"/>
                  <a:pt x="-3176" y="916088"/>
                  <a:pt x="0" y="703763"/>
                </a:cubicBezTo>
                <a:cubicBezTo>
                  <a:pt x="3176" y="491438"/>
                  <a:pt x="21186" y="385757"/>
                  <a:pt x="0" y="228499"/>
                </a:cubicBezTo>
                <a:close/>
              </a:path>
              <a:path w="3566521" h="1370967" stroke="0" extrusionOk="0">
                <a:moveTo>
                  <a:pt x="0" y="228499"/>
                </a:moveTo>
                <a:cubicBezTo>
                  <a:pt x="2356" y="95545"/>
                  <a:pt x="88669" y="-17886"/>
                  <a:pt x="228499" y="0"/>
                </a:cubicBezTo>
                <a:cubicBezTo>
                  <a:pt x="456131" y="5209"/>
                  <a:pt x="563748" y="-7629"/>
                  <a:pt x="881499" y="0"/>
                </a:cubicBezTo>
                <a:cubicBezTo>
                  <a:pt x="1199250" y="7629"/>
                  <a:pt x="1325195" y="-27652"/>
                  <a:pt x="1503403" y="0"/>
                </a:cubicBezTo>
                <a:cubicBezTo>
                  <a:pt x="1681611" y="27652"/>
                  <a:pt x="1994199" y="-13224"/>
                  <a:pt x="2187498" y="0"/>
                </a:cubicBezTo>
                <a:cubicBezTo>
                  <a:pt x="2380798" y="13224"/>
                  <a:pt x="2906259" y="-18345"/>
                  <a:pt x="3338022" y="0"/>
                </a:cubicBezTo>
                <a:cubicBezTo>
                  <a:pt x="3459475" y="-3374"/>
                  <a:pt x="3550450" y="105841"/>
                  <a:pt x="3566521" y="228499"/>
                </a:cubicBezTo>
                <a:cubicBezTo>
                  <a:pt x="3545618" y="389206"/>
                  <a:pt x="3570124" y="456365"/>
                  <a:pt x="3566521" y="676344"/>
                </a:cubicBezTo>
                <a:cubicBezTo>
                  <a:pt x="3562918" y="896324"/>
                  <a:pt x="3561938" y="1041159"/>
                  <a:pt x="3566521" y="1142468"/>
                </a:cubicBezTo>
                <a:cubicBezTo>
                  <a:pt x="3578421" y="1240921"/>
                  <a:pt x="3478466" y="1372709"/>
                  <a:pt x="3338022" y="1370967"/>
                </a:cubicBezTo>
                <a:cubicBezTo>
                  <a:pt x="3181758" y="1376730"/>
                  <a:pt x="3001260" y="1371215"/>
                  <a:pt x="2778308" y="1370967"/>
                </a:cubicBezTo>
                <a:cubicBezTo>
                  <a:pt x="2555356" y="1370719"/>
                  <a:pt x="2306562" y="1394628"/>
                  <a:pt x="2156403" y="1370967"/>
                </a:cubicBezTo>
                <a:cubicBezTo>
                  <a:pt x="2006245" y="1347306"/>
                  <a:pt x="1807187" y="1341762"/>
                  <a:pt x="1503403" y="1370967"/>
                </a:cubicBezTo>
                <a:cubicBezTo>
                  <a:pt x="1199619" y="1400172"/>
                  <a:pt x="1111527" y="1389083"/>
                  <a:pt x="819308" y="1370967"/>
                </a:cubicBezTo>
                <a:cubicBezTo>
                  <a:pt x="527090" y="1352851"/>
                  <a:pt x="398716" y="1389036"/>
                  <a:pt x="228499" y="1370967"/>
                </a:cubicBezTo>
                <a:cubicBezTo>
                  <a:pt x="112639" y="1371347"/>
                  <a:pt x="19618" y="1258837"/>
                  <a:pt x="0" y="1142468"/>
                </a:cubicBezTo>
                <a:cubicBezTo>
                  <a:pt x="-7016" y="1016773"/>
                  <a:pt x="7885" y="894841"/>
                  <a:pt x="0" y="676344"/>
                </a:cubicBezTo>
                <a:cubicBezTo>
                  <a:pt x="-7885" y="457847"/>
                  <a:pt x="-4379" y="411315"/>
                  <a:pt x="0" y="22849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UTM Avo" panose="02040603050506020204" pitchFamily="18" charset="0"/>
                <a:cs typeface="Calibri" panose="020F0502020204030204" pitchFamily="34" charset="0"/>
              </a:rPr>
              <a:t>râm ran</a:t>
            </a:r>
            <a:endParaRPr lang="en-US" sz="6000" b="1" dirty="0">
              <a:solidFill>
                <a:schemeClr val="tx1"/>
              </a:solidFill>
              <a:latin typeface="UTM Avo" panose="02040603050506020204" pitchFamily="18"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676AC6A-4C33-E1A0-D1A6-56DA25E69FE4}"/>
              </a:ext>
            </a:extLst>
          </p:cNvPr>
          <p:cNvSpPr/>
          <p:nvPr/>
        </p:nvSpPr>
        <p:spPr>
          <a:xfrm>
            <a:off x="4581696" y="2690364"/>
            <a:ext cx="3566521" cy="1190008"/>
          </a:xfrm>
          <a:custGeom>
            <a:avLst/>
            <a:gdLst>
              <a:gd name="connsiteX0" fmla="*/ 0 w 3566521"/>
              <a:gd name="connsiteY0" fmla="*/ 198339 h 1190008"/>
              <a:gd name="connsiteX1" fmla="*/ 198339 w 3566521"/>
              <a:gd name="connsiteY1" fmla="*/ 0 h 1190008"/>
              <a:gd name="connsiteX2" fmla="*/ 832308 w 3566521"/>
              <a:gd name="connsiteY2" fmla="*/ 0 h 1190008"/>
              <a:gd name="connsiteX3" fmla="*/ 1529673 w 3566521"/>
              <a:gd name="connsiteY3" fmla="*/ 0 h 1190008"/>
              <a:gd name="connsiteX4" fmla="*/ 2131943 w 3566521"/>
              <a:gd name="connsiteY4" fmla="*/ 0 h 1190008"/>
              <a:gd name="connsiteX5" fmla="*/ 3368182 w 3566521"/>
              <a:gd name="connsiteY5" fmla="*/ 0 h 1190008"/>
              <a:gd name="connsiteX6" fmla="*/ 3566521 w 3566521"/>
              <a:gd name="connsiteY6" fmla="*/ 198339 h 1190008"/>
              <a:gd name="connsiteX7" fmla="*/ 3566521 w 3566521"/>
              <a:gd name="connsiteY7" fmla="*/ 602937 h 1190008"/>
              <a:gd name="connsiteX8" fmla="*/ 3566521 w 3566521"/>
              <a:gd name="connsiteY8" fmla="*/ 991669 h 1190008"/>
              <a:gd name="connsiteX9" fmla="*/ 3368182 w 3566521"/>
              <a:gd name="connsiteY9" fmla="*/ 1190008 h 1190008"/>
              <a:gd name="connsiteX10" fmla="*/ 2734213 w 3566521"/>
              <a:gd name="connsiteY10" fmla="*/ 1190008 h 1190008"/>
              <a:gd name="connsiteX11" fmla="*/ 2163642 w 3566521"/>
              <a:gd name="connsiteY11" fmla="*/ 1190008 h 1190008"/>
              <a:gd name="connsiteX12" fmla="*/ 1561371 w 3566521"/>
              <a:gd name="connsiteY12" fmla="*/ 1190008 h 1190008"/>
              <a:gd name="connsiteX13" fmla="*/ 1022498 w 3566521"/>
              <a:gd name="connsiteY13" fmla="*/ 1190008 h 1190008"/>
              <a:gd name="connsiteX14" fmla="*/ 198339 w 3566521"/>
              <a:gd name="connsiteY14" fmla="*/ 1190008 h 1190008"/>
              <a:gd name="connsiteX15" fmla="*/ 0 w 3566521"/>
              <a:gd name="connsiteY15" fmla="*/ 991669 h 1190008"/>
              <a:gd name="connsiteX16" fmla="*/ 0 w 3566521"/>
              <a:gd name="connsiteY16" fmla="*/ 610871 h 1190008"/>
              <a:gd name="connsiteX17" fmla="*/ 0 w 3566521"/>
              <a:gd name="connsiteY17" fmla="*/ 198339 h 11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66521" h="1190008" fill="none" extrusionOk="0">
                <a:moveTo>
                  <a:pt x="0" y="198339"/>
                </a:moveTo>
                <a:cubicBezTo>
                  <a:pt x="8380" y="80039"/>
                  <a:pt x="108665" y="-3703"/>
                  <a:pt x="198339" y="0"/>
                </a:cubicBezTo>
                <a:cubicBezTo>
                  <a:pt x="446207" y="-6805"/>
                  <a:pt x="529595" y="4037"/>
                  <a:pt x="832308" y="0"/>
                </a:cubicBezTo>
                <a:cubicBezTo>
                  <a:pt x="1135021" y="-4037"/>
                  <a:pt x="1292363" y="-4446"/>
                  <a:pt x="1529673" y="0"/>
                </a:cubicBezTo>
                <a:cubicBezTo>
                  <a:pt x="1766983" y="4446"/>
                  <a:pt x="1840838" y="-25557"/>
                  <a:pt x="2131943" y="0"/>
                </a:cubicBezTo>
                <a:cubicBezTo>
                  <a:pt x="2423048" y="25557"/>
                  <a:pt x="2932915" y="-41223"/>
                  <a:pt x="3368182" y="0"/>
                </a:cubicBezTo>
                <a:cubicBezTo>
                  <a:pt x="3479014" y="-2754"/>
                  <a:pt x="3570497" y="91345"/>
                  <a:pt x="3566521" y="198339"/>
                </a:cubicBezTo>
                <a:cubicBezTo>
                  <a:pt x="3581210" y="373823"/>
                  <a:pt x="3559190" y="466649"/>
                  <a:pt x="3566521" y="602937"/>
                </a:cubicBezTo>
                <a:cubicBezTo>
                  <a:pt x="3573852" y="739225"/>
                  <a:pt x="3574413" y="913020"/>
                  <a:pt x="3566521" y="991669"/>
                </a:cubicBezTo>
                <a:cubicBezTo>
                  <a:pt x="3549788" y="1083891"/>
                  <a:pt x="3495701" y="1190691"/>
                  <a:pt x="3368182" y="1190008"/>
                </a:cubicBezTo>
                <a:cubicBezTo>
                  <a:pt x="3115132" y="1170575"/>
                  <a:pt x="2909905" y="1201172"/>
                  <a:pt x="2734213" y="1190008"/>
                </a:cubicBezTo>
                <a:cubicBezTo>
                  <a:pt x="2558521" y="1178844"/>
                  <a:pt x="2409451" y="1197818"/>
                  <a:pt x="2163642" y="1190008"/>
                </a:cubicBezTo>
                <a:cubicBezTo>
                  <a:pt x="1917833" y="1182198"/>
                  <a:pt x="1860159" y="1208028"/>
                  <a:pt x="1561371" y="1190008"/>
                </a:cubicBezTo>
                <a:cubicBezTo>
                  <a:pt x="1262583" y="1171988"/>
                  <a:pt x="1185760" y="1191649"/>
                  <a:pt x="1022498" y="1190008"/>
                </a:cubicBezTo>
                <a:cubicBezTo>
                  <a:pt x="859236" y="1188367"/>
                  <a:pt x="506250" y="1188271"/>
                  <a:pt x="198339" y="1190008"/>
                </a:cubicBezTo>
                <a:cubicBezTo>
                  <a:pt x="103551" y="1174816"/>
                  <a:pt x="-11045" y="1087097"/>
                  <a:pt x="0" y="991669"/>
                </a:cubicBezTo>
                <a:cubicBezTo>
                  <a:pt x="-16084" y="893902"/>
                  <a:pt x="1517" y="703116"/>
                  <a:pt x="0" y="610871"/>
                </a:cubicBezTo>
                <a:cubicBezTo>
                  <a:pt x="-1517" y="518626"/>
                  <a:pt x="-18163" y="384611"/>
                  <a:pt x="0" y="198339"/>
                </a:cubicBezTo>
                <a:close/>
              </a:path>
              <a:path w="3566521" h="1190008" stroke="0" extrusionOk="0">
                <a:moveTo>
                  <a:pt x="0" y="198339"/>
                </a:moveTo>
                <a:cubicBezTo>
                  <a:pt x="3625" y="78402"/>
                  <a:pt x="75477" y="-17478"/>
                  <a:pt x="198339" y="0"/>
                </a:cubicBezTo>
                <a:cubicBezTo>
                  <a:pt x="381900" y="16194"/>
                  <a:pt x="729859" y="20644"/>
                  <a:pt x="864006" y="0"/>
                </a:cubicBezTo>
                <a:cubicBezTo>
                  <a:pt x="998153" y="-20644"/>
                  <a:pt x="1370608" y="21376"/>
                  <a:pt x="1497975" y="0"/>
                </a:cubicBezTo>
                <a:cubicBezTo>
                  <a:pt x="1625342" y="-21376"/>
                  <a:pt x="1881623" y="-26478"/>
                  <a:pt x="2195340" y="0"/>
                </a:cubicBezTo>
                <a:cubicBezTo>
                  <a:pt x="2509057" y="26478"/>
                  <a:pt x="3063274" y="4204"/>
                  <a:pt x="3368182" y="0"/>
                </a:cubicBezTo>
                <a:cubicBezTo>
                  <a:pt x="3472826" y="-3482"/>
                  <a:pt x="3547384" y="93014"/>
                  <a:pt x="3566521" y="198339"/>
                </a:cubicBezTo>
                <a:cubicBezTo>
                  <a:pt x="3573735" y="300528"/>
                  <a:pt x="3558706" y="447774"/>
                  <a:pt x="3566521" y="587071"/>
                </a:cubicBezTo>
                <a:cubicBezTo>
                  <a:pt x="3574336" y="726368"/>
                  <a:pt x="3550576" y="813536"/>
                  <a:pt x="3566521" y="991669"/>
                </a:cubicBezTo>
                <a:cubicBezTo>
                  <a:pt x="3574409" y="1082819"/>
                  <a:pt x="3490406" y="1191559"/>
                  <a:pt x="3368182" y="1190008"/>
                </a:cubicBezTo>
                <a:cubicBezTo>
                  <a:pt x="3100415" y="1193269"/>
                  <a:pt x="2999840" y="1168061"/>
                  <a:pt x="2797610" y="1190008"/>
                </a:cubicBezTo>
                <a:cubicBezTo>
                  <a:pt x="2595380" y="1211955"/>
                  <a:pt x="2365991" y="1183543"/>
                  <a:pt x="2163642" y="1190008"/>
                </a:cubicBezTo>
                <a:cubicBezTo>
                  <a:pt x="1961293" y="1196473"/>
                  <a:pt x="1704479" y="1157790"/>
                  <a:pt x="1497975" y="1190008"/>
                </a:cubicBezTo>
                <a:cubicBezTo>
                  <a:pt x="1291471" y="1222226"/>
                  <a:pt x="1021511" y="1197582"/>
                  <a:pt x="800609" y="1190008"/>
                </a:cubicBezTo>
                <a:cubicBezTo>
                  <a:pt x="579707" y="1182434"/>
                  <a:pt x="388510" y="1210122"/>
                  <a:pt x="198339" y="1190008"/>
                </a:cubicBezTo>
                <a:cubicBezTo>
                  <a:pt x="104424" y="1190582"/>
                  <a:pt x="17473" y="1092455"/>
                  <a:pt x="0" y="991669"/>
                </a:cubicBezTo>
                <a:cubicBezTo>
                  <a:pt x="-20211" y="833741"/>
                  <a:pt x="-17619" y="788733"/>
                  <a:pt x="0" y="587071"/>
                </a:cubicBezTo>
                <a:cubicBezTo>
                  <a:pt x="17619" y="385409"/>
                  <a:pt x="-802" y="353294"/>
                  <a:pt x="0" y="19833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UTM Avo" panose="02040603050506020204" pitchFamily="18" charset="0"/>
                <a:cs typeface="Calibri" panose="020F0502020204030204" pitchFamily="34" charset="0"/>
              </a:rPr>
              <a:t>kêu</a:t>
            </a:r>
            <a:endParaRPr lang="en-US" sz="6000" b="1" dirty="0">
              <a:solidFill>
                <a:schemeClr val="tx1"/>
              </a:solidFill>
              <a:latin typeface="UTM Avo" panose="0204060305050602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7794851" y="3756676"/>
            <a:ext cx="1397000" cy="1397000"/>
          </a:xfrm>
          <a:prstGeom prst="rect">
            <a:avLst/>
          </a:prstGeom>
        </p:spPr>
      </p:pic>
      <p:pic>
        <p:nvPicPr>
          <p:cNvPr id="19" name="Tieng-vo-tay-tra-loi-dung-www_tiengdong_com">
            <a:hlinkClick r:id="" action="ppaction://media"/>
            <a:extLst>
              <a:ext uri="{FF2B5EF4-FFF2-40B4-BE49-F238E27FC236}">
                <a16:creationId xmlns:a16="http://schemas.microsoft.com/office/drawing/2014/main" id="{B24825F8-8A3D-661A-363C-B2B8D28A2CD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81183" y="5167243"/>
            <a:ext cx="1690757" cy="1690757"/>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3"/>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360"/>
                                          </p:val>
                                        </p:tav>
                                        <p:tav tm="100000">
                                          <p:val>
                                            <p:fltVal val="0"/>
                                          </p:val>
                                        </p:tav>
                                      </p:tavLst>
                                    </p:anim>
                                    <p:animEffect transition="in" filter="fade">
                                      <p:cBhvr>
                                        <p:cTn id="27" dur="500"/>
                                        <p:tgtEl>
                                          <p:spTgt spid="8"/>
                                        </p:tgtEl>
                                      </p:cBhvr>
                                    </p:animEffect>
                                  </p:childTnLst>
                                </p:cTn>
                              </p:par>
                            </p:childTnLst>
                          </p:cTn>
                        </p:par>
                        <p:par>
                          <p:cTn id="28" fill="hold">
                            <p:stCondLst>
                              <p:cond delay="500"/>
                            </p:stCondLst>
                            <p:childTnLst>
                              <p:par>
                                <p:cTn id="29" presetID="32" presetClass="emph" presetSubtype="0" fill="hold" nodeType="after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Tieng-tinh-tinh-www_tiengdong_com.wav"/>
                                        </p:tgtEl>
                                      </p:cMediaNode>
                                    </p:audio>
                                  </p:subTnLst>
                                </p:cTn>
                              </p:par>
                            </p:childTnLst>
                          </p:cTn>
                        </p:par>
                        <p:par>
                          <p:cTn id="35" fill="hold">
                            <p:stCondLst>
                              <p:cond delay="1500"/>
                            </p:stCondLst>
                            <p:childTnLst>
                              <p:par>
                                <p:cTn id="36" presetID="42" presetClass="path" presetSubtype="0" accel="50000" decel="50000" fill="hold" nodeType="afterEffect">
                                  <p:stCondLst>
                                    <p:cond delay="0"/>
                                  </p:stCondLst>
                                  <p:childTnLst>
                                    <p:animMotion origin="layout" path="M 2.08333E-7 4.81481E-6 L 0.09349 0.36365 " pathEditMode="relative" rAng="0" ptsTypes="AA">
                                      <p:cBhvr>
                                        <p:cTn id="37" dur="2000" fill="hold"/>
                                        <p:tgtEl>
                                          <p:spTgt spid="23"/>
                                        </p:tgtEl>
                                        <p:attrNameLst>
                                          <p:attrName>ppt_x</p:attrName>
                                          <p:attrName>ppt_y</p:attrName>
                                        </p:attrNameLst>
                                      </p:cBhvr>
                                      <p:rCtr x="4674" y="18171"/>
                                    </p:animMotion>
                                  </p:childTnLst>
                                  <p:subTnLst>
                                    <p:audio>
                                      <p:cMediaNode>
                                        <p:cTn display="0" masterRel="sameClick">
                                          <p:stCondLst>
                                            <p:cond evt="begin" delay="0">
                                              <p:tn val="36"/>
                                            </p:cond>
                                          </p:stCondLst>
                                          <p:endCondLst>
                                            <p:cond evt="onStopAudio" delay="0">
                                              <p:tgtEl>
                                                <p:sldTgt/>
                                              </p:tgtEl>
                                            </p:cond>
                                          </p:endCondLst>
                                        </p:cTn>
                                        <p:tgtEl>
                                          <p:sndTgt r:embed="rId6" name="whoosh.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08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4" grpId="0" animBg="1"/>
      <p:bldP spid="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88A35B2-A3B6-E7A0-1935-DCA21DB14D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12534" y="3153838"/>
            <a:ext cx="3837060" cy="3379012"/>
          </a:xfrm>
          <a:prstGeom prst="rect">
            <a:avLst/>
          </a:prstGeom>
        </p:spPr>
      </p:pic>
      <p:pic>
        <p:nvPicPr>
          <p:cNvPr id="16" name="Picture 4">
            <a:extLst>
              <a:ext uri="{FF2B5EF4-FFF2-40B4-BE49-F238E27FC236}">
                <a16:creationId xmlns:a16="http://schemas.microsoft.com/office/drawing/2014/main" id="{6F65FA16-2186-07DB-779D-A0F4243BA9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20600" y="4802291"/>
            <a:ext cx="927078" cy="888835"/>
          </a:xfrm>
          <a:prstGeom prst="rect">
            <a:avLst/>
          </a:prstGeom>
        </p:spPr>
      </p:pic>
      <p:sp>
        <p:nvSpPr>
          <p:cNvPr id="2" name="Oval 1">
            <a:extLst>
              <a:ext uri="{FF2B5EF4-FFF2-40B4-BE49-F238E27FC236}">
                <a16:creationId xmlns:a16="http://schemas.microsoft.com/office/drawing/2014/main" id="{D0093F80-C186-0DF5-12C4-41E241DDF0A1}"/>
              </a:ext>
            </a:extLst>
          </p:cNvPr>
          <p:cNvSpPr/>
          <p:nvPr/>
        </p:nvSpPr>
        <p:spPr>
          <a:xfrm>
            <a:off x="1810548" y="2996257"/>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F41BA2EA-BF1F-46C4-6451-E1AC2AF412E7}"/>
              </a:ext>
            </a:extLst>
          </p:cNvPr>
          <p:cNvSpPr txBox="1"/>
          <p:nvPr/>
        </p:nvSpPr>
        <p:spPr>
          <a:xfrm>
            <a:off x="1967589" y="258799"/>
            <a:ext cx="8680089" cy="1323439"/>
          </a:xfrm>
          <a:prstGeom prst="rect">
            <a:avLst/>
          </a:prstGeom>
          <a:noFill/>
        </p:spPr>
        <p:txBody>
          <a:bodyPr wrap="square" rtlCol="0">
            <a:prstTxWarp prst="textWave1">
              <a:avLst>
                <a:gd name="adj1" fmla="val 14206"/>
                <a:gd name="adj2" fmla="val 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rgbClr val="964B00"/>
                  </a:solidFill>
                  <a:prstDash val="solid"/>
                </a:ln>
                <a:solidFill>
                  <a:srgbClr val="FFFF99"/>
                </a:solidFill>
                <a:effectLst>
                  <a:outerShdw blurRad="12700" dist="38100" dir="2700000" algn="tl" rotWithShape="0">
                    <a:srgbClr val="964B00"/>
                  </a:outerShdw>
                </a:effectLst>
                <a:uLnTx/>
                <a:uFillTx/>
                <a:latin typeface="#9Slide05 SVNClementine" panose="020F0502020204030203" pitchFamily="34" charset="0"/>
                <a:ea typeface="+mn-ea"/>
                <a:cs typeface="+mn-cs"/>
              </a:rPr>
              <a:t>VẬN CHUYỂN NÔNG SẢN</a:t>
            </a:r>
          </a:p>
        </p:txBody>
      </p:sp>
      <p:pic>
        <p:nvPicPr>
          <p:cNvPr id="19" name="Picture 4">
            <a:extLst>
              <a:ext uri="{FF2B5EF4-FFF2-40B4-BE49-F238E27FC236}">
                <a16:creationId xmlns:a16="http://schemas.microsoft.com/office/drawing/2014/main" id="{55D04558-18C5-EEFA-75A4-05F932AE656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20600" y="4044717"/>
            <a:ext cx="927078" cy="888835"/>
          </a:xfrm>
          <a:prstGeom prst="rect">
            <a:avLst/>
          </a:prstGeom>
        </p:spPr>
      </p:pic>
      <p:pic>
        <p:nvPicPr>
          <p:cNvPr id="22" name="Picture 4">
            <a:extLst>
              <a:ext uri="{FF2B5EF4-FFF2-40B4-BE49-F238E27FC236}">
                <a16:creationId xmlns:a16="http://schemas.microsoft.com/office/drawing/2014/main" id="{FE606D9C-C829-83F4-E9CC-60C1CE702F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66943" y="3779258"/>
            <a:ext cx="2010224" cy="1927301"/>
          </a:xfrm>
          <a:prstGeom prst="rect">
            <a:avLst/>
          </a:prstGeom>
        </p:spPr>
      </p:pic>
      <p:grpSp>
        <p:nvGrpSpPr>
          <p:cNvPr id="6" name="组合 5">
            <a:extLst>
              <a:ext uri="{FF2B5EF4-FFF2-40B4-BE49-F238E27FC236}">
                <a16:creationId xmlns:a16="http://schemas.microsoft.com/office/drawing/2014/main" id="{AAADB2F2-3277-435C-8F22-684F9C680821}"/>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CE5F1B74-237E-4377-AED2-81B0E5978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FFC20BF0-5D69-491B-8F04-6C979B22C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749D0EDD-747F-45A1-BD29-0119521746D1}"/>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50D396DE-C7D4-4E4C-A31E-26DD8560DA94}"/>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DCAD82EC-5DF9-4814-930D-7E5CEFA31CAC}"/>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153D8D50-0282-43C6-8701-5F797B458B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44BBB743-B07B-4542-917F-550F35F93B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4" name="Picture 4">
            <a:extLst>
              <a:ext uri="{FF2B5EF4-FFF2-40B4-BE49-F238E27FC236}">
                <a16:creationId xmlns:a16="http://schemas.microsoft.com/office/drawing/2014/main" id="{CA854524-31E0-CEBB-7D97-7BDC103160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28568" y="4567322"/>
            <a:ext cx="927078" cy="888835"/>
          </a:xfrm>
          <a:prstGeom prst="rect">
            <a:avLst/>
          </a:prstGeom>
        </p:spPr>
      </p:pic>
      <p:pic>
        <p:nvPicPr>
          <p:cNvPr id="15" name="Picture 4">
            <a:extLst>
              <a:ext uri="{FF2B5EF4-FFF2-40B4-BE49-F238E27FC236}">
                <a16:creationId xmlns:a16="http://schemas.microsoft.com/office/drawing/2014/main" id="{C2306DE3-C3D6-1863-E1C6-DBC65F6B36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558335" y="4593520"/>
            <a:ext cx="927078" cy="888835"/>
          </a:xfrm>
          <a:prstGeom prst="rect">
            <a:avLst/>
          </a:prstGeom>
        </p:spPr>
      </p:pic>
    </p:spTree>
    <p:extLst>
      <p:ext uri="{BB962C8B-B14F-4D97-AF65-F5344CB8AC3E}">
        <p14:creationId xmlns:p14="http://schemas.microsoft.com/office/powerpoint/2010/main" val="3637225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1500"/>
                            </p:stCondLst>
                            <p:childTnLst>
                              <p:par>
                                <p:cTn id="16" presetID="0" presetClass="path" presetSubtype="0" accel="50000" decel="50000" fill="hold" nodeType="afterEffect">
                                  <p:stCondLst>
                                    <p:cond delay="0"/>
                                  </p:stCondLst>
                                  <p:childTnLst>
                                    <p:animMotion origin="layout" path="M 5E-6 3.33333E-6 L 5E-6 0.00023 C 0.0043 -0.00949 0.00847 -0.01945 0.01316 -0.02871 C 0.05547 -0.10949 -0.01459 0.03518 0.04271 -0.0838 C 0.04532 -0.08912 0.06485 -0.13172 0.06849 -0.13773 C 0.07227 -0.14398 0.07553 -0.15116 0.07982 -0.15672 C 0.08425 -0.16227 0.08959 -0.16551 0.09415 -0.17084 C 0.10456 -0.18311 0.11316 -0.2 0.12461 -0.2088 C 0.13152 -0.21412 0.13881 -0.21875 0.14545 -0.22454 C 0.16915 -0.24584 0.15014 -0.23843 0.17982 -0.25324 C 0.19011 -0.25811 0.20053 -0.26366 0.2112 -0.26574 C 0.22201 -0.26783 0.23282 -0.27107 0.24362 -0.27199 C 0.28894 -0.27616 0.25573 -0.27338 0.34349 -0.275 C 0.36224 -0.27408 0.38099 -0.27385 0.39987 -0.27199 C 0.41381 -0.27061 0.44245 -0.25973 0.45313 -0.25463 C 0.50066 -0.23218 0.48946 -0.24236 0.51107 -0.21991 C 0.51667 -0.20602 0.51941 -0.19861 0.52839 -0.18519 C 0.53386 -0.17662 0.5405 -0.17061 0.54636 -0.16297 C 0.55066 -0.15764 0.55482 -0.15162 0.55873 -0.14561 C 0.56172 -0.14121 0.56719 -0.13125 0.56928 -0.12662 C 0.57097 -0.12269 0.57227 -0.11783 0.57396 -0.11389 C 0.57605 -0.10949 0.57865 -0.10556 0.5806 -0.10139 C 0.58334 -0.09561 0.58568 -0.08959 0.58829 -0.0838 C 0.58972 -0.08056 0.59154 -0.07778 0.59297 -0.07454 C 0.59753 -0.06412 0.60534 -0.03912 0.60743 -0.03172 C 0.60808 -0.02917 0.61251 -0.01181 0.61407 -0.00811 C 0.61667 -0.00139 0.62058 0.00509 0.62253 0.0125 C 0.62448 0.01921 0.62748 0.0331 0.62748 0.03356 L 0.62748 0.0331 " pathEditMode="relative" rAng="0" ptsTypes="AAAAAAAAAAAAAAAAAAAAAAAAAAAAA">
                                      <p:cBhvr>
                                        <p:cTn id="17" dur="2000" fill="hold"/>
                                        <p:tgtEl>
                                          <p:spTgt spid="22"/>
                                        </p:tgtEl>
                                        <p:attrNameLst>
                                          <p:attrName>ppt_x</p:attrName>
                                          <p:attrName>ppt_y</p:attrName>
                                        </p:attrNameLst>
                                      </p:cBhvr>
                                      <p:rCtr x="31367" y="-12083"/>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18" fill="hold">
                            <p:stCondLst>
                              <p:cond delay="3500"/>
                            </p:stCondLst>
                            <p:childTnLst>
                              <p:par>
                                <p:cTn id="19" presetID="53" presetClass="exit" presetSubtype="32" fill="hold" nodeType="afterEffect">
                                  <p:stCondLst>
                                    <p:cond delay="0"/>
                                  </p:stCondLst>
                                  <p:childTnLst>
                                    <p:anim calcmode="lin" valueType="num">
                                      <p:cBhvr>
                                        <p:cTn id="20" dur="500"/>
                                        <p:tgtEl>
                                          <p:spTgt spid="22"/>
                                        </p:tgtEl>
                                        <p:attrNameLst>
                                          <p:attrName>ppt_w</p:attrName>
                                        </p:attrNameLst>
                                      </p:cBhvr>
                                      <p:tavLst>
                                        <p:tav tm="0">
                                          <p:val>
                                            <p:strVal val="ppt_w"/>
                                          </p:val>
                                        </p:tav>
                                        <p:tav tm="100000">
                                          <p:val>
                                            <p:fltVal val="0"/>
                                          </p:val>
                                        </p:tav>
                                      </p:tavLst>
                                    </p:anim>
                                    <p:anim calcmode="lin" valueType="num">
                                      <p:cBhvr>
                                        <p:cTn id="21" dur="500"/>
                                        <p:tgtEl>
                                          <p:spTgt spid="22"/>
                                        </p:tgtEl>
                                        <p:attrNameLst>
                                          <p:attrName>ppt_h</p:attrName>
                                        </p:attrNameLst>
                                      </p:cBhvr>
                                      <p:tavLst>
                                        <p:tav tm="0">
                                          <p:val>
                                            <p:strVal val="ppt_h"/>
                                          </p:val>
                                        </p:tav>
                                        <p:tav tm="100000">
                                          <p:val>
                                            <p:fltVal val="0"/>
                                          </p:val>
                                        </p:tav>
                                      </p:tavLst>
                                    </p:anim>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95F90C81-D591-4FC7-B8A0-749157674C37}"/>
              </a:ext>
            </a:extLst>
          </p:cNvPr>
          <p:cNvGrpSpPr/>
          <p:nvPr/>
        </p:nvGrpSpPr>
        <p:grpSpPr>
          <a:xfrm>
            <a:off x="39732" y="5706559"/>
            <a:ext cx="12152268" cy="1151441"/>
            <a:chOff x="-2055784" y="5706558"/>
            <a:chExt cx="12152268" cy="1151441"/>
          </a:xfrm>
        </p:grpSpPr>
        <p:pic>
          <p:nvPicPr>
            <p:cNvPr id="39" name="图片 38">
              <a:extLst>
                <a:ext uri="{FF2B5EF4-FFF2-40B4-BE49-F238E27FC236}">
                  <a16:creationId xmlns:a16="http://schemas.microsoft.com/office/drawing/2014/main" id="{AD880458-5405-4985-A1FD-DFD7044DE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0" name="图片 39">
              <a:extLst>
                <a:ext uri="{FF2B5EF4-FFF2-40B4-BE49-F238E27FC236}">
                  <a16:creationId xmlns:a16="http://schemas.microsoft.com/office/drawing/2014/main" id="{D6AAA882-4926-4EC7-AEDF-D2176C11C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1" name="图片 40">
              <a:extLst>
                <a:ext uri="{FF2B5EF4-FFF2-40B4-BE49-F238E27FC236}">
                  <a16:creationId xmlns:a16="http://schemas.microsoft.com/office/drawing/2014/main" id="{A57B771F-896E-4B7A-B65B-23FE5012EAC4}"/>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2" name="图片 41">
              <a:extLst>
                <a:ext uri="{FF2B5EF4-FFF2-40B4-BE49-F238E27FC236}">
                  <a16:creationId xmlns:a16="http://schemas.microsoft.com/office/drawing/2014/main" id="{B01727DE-D344-496A-A7CD-984F2397F81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3" name="图片 42">
              <a:extLst>
                <a:ext uri="{FF2B5EF4-FFF2-40B4-BE49-F238E27FC236}">
                  <a16:creationId xmlns:a16="http://schemas.microsoft.com/office/drawing/2014/main" id="{8688A815-AD33-4034-B25B-3A77A2C53750}"/>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4" name="图片 43">
              <a:extLst>
                <a:ext uri="{FF2B5EF4-FFF2-40B4-BE49-F238E27FC236}">
                  <a16:creationId xmlns:a16="http://schemas.microsoft.com/office/drawing/2014/main" id="{8C2227F4-CC8F-44B1-8E97-7A78116B1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5" name="图片 44">
              <a:extLst>
                <a:ext uri="{FF2B5EF4-FFF2-40B4-BE49-F238E27FC236}">
                  <a16:creationId xmlns:a16="http://schemas.microsoft.com/office/drawing/2014/main" id="{A8BEB3BA-B080-401F-8D47-175675CCE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TextBox 18">
            <a:extLst>
              <a:ext uri="{FF2B5EF4-FFF2-40B4-BE49-F238E27FC236}">
                <a16:creationId xmlns:a16="http://schemas.microsoft.com/office/drawing/2014/main" id="{CAACAE31-3440-6A46-889D-EEFBD7B3A1BB}"/>
              </a:ext>
            </a:extLst>
          </p:cNvPr>
          <p:cNvSpPr txBox="1"/>
          <p:nvPr/>
        </p:nvSpPr>
        <p:spPr>
          <a:xfrm>
            <a:off x="1017669" y="244851"/>
            <a:ext cx="9948431" cy="2554545"/>
          </a:xfrm>
          <a:prstGeom prst="rect">
            <a:avLst/>
          </a:prstGeom>
          <a:noFill/>
        </p:spPr>
        <p:txBody>
          <a:bodyPr wrap="square" rtlCol="0">
            <a:spAutoFit/>
          </a:bodyPr>
          <a:lstStyle/>
          <a:p>
            <a:pPr algn="ctr"/>
            <a:r>
              <a:rPr lang="en-US" sz="8000" b="1">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Nông sản đã được</a:t>
            </a:r>
          </a:p>
          <a:p>
            <a:pPr algn="ctr"/>
            <a:r>
              <a:rPr lang="en-US" sz="8000" b="1">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vận chuyển ra bến thuyền</a:t>
            </a:r>
            <a:endParaRPr lang="en-US" sz="8000" b="1" dirty="0">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endParaRPr>
          </a:p>
        </p:txBody>
      </p:sp>
      <p:pic>
        <p:nvPicPr>
          <p:cNvPr id="2050" name="Picture 2" descr="Mitsubishi Fuso Dump Truck Png Clipart - Truck Free Vector Png | Full Size  PNG Download | SeekPNG">
            <a:extLst>
              <a:ext uri="{FF2B5EF4-FFF2-40B4-BE49-F238E27FC236}">
                <a16:creationId xmlns:a16="http://schemas.microsoft.com/office/drawing/2014/main" id="{D3EC2B4E-5EFF-98E5-027C-CDBF723527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6930" y="2481407"/>
            <a:ext cx="8150096"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3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75E-6 7.40741E-7 L 3.75E-6 -0.07222 " pathEditMode="relative" rAng="0" ptsTypes="AA">
                                      <p:cBhvr>
                                        <p:cTn id="6" dur="250" accel="50000" decel="50000" autoRev="1" fill="hold">
                                          <p:stCondLst>
                                            <p:cond delay="0"/>
                                          </p:stCondLst>
                                        </p:cTn>
                                        <p:tgtEl>
                                          <p:spTgt spid="19"/>
                                        </p:tgtEl>
                                        <p:attrNameLst>
                                          <p:attrName>ppt_x</p:attrName>
                                          <p:attrName>ppt_y</p:attrName>
                                        </p:attrNameLst>
                                      </p:cBhvr>
                                      <p:rCtr x="0" y="-3611"/>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5" presetClass="path" presetSubtype="0" accel="50000" decel="50000" fill="hold" nodeType="withEffect">
                                  <p:stCondLst>
                                    <p:cond delay="0"/>
                                  </p:stCondLst>
                                  <p:childTnLst>
                                    <p:animMotion origin="layout" path="M 3.95833E-6 -3.33333E-6 L -1.71732 0.01088 " pathEditMode="relative" rAng="0" ptsTypes="AA">
                                      <p:cBhvr>
                                        <p:cTn id="18" dur="4000" fill="hold"/>
                                        <p:tgtEl>
                                          <p:spTgt spid="2050"/>
                                        </p:tgtEl>
                                        <p:attrNameLst>
                                          <p:attrName>ppt_x</p:attrName>
                                          <p:attrName>ppt_y</p:attrName>
                                        </p:attrNameLst>
                                      </p:cBhvr>
                                      <p:rCtr x="-85872"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11" name="Google Shape;845;p47">
            <a:extLst>
              <a:ext uri="{FF2B5EF4-FFF2-40B4-BE49-F238E27FC236}">
                <a16:creationId xmlns:a16="http://schemas.microsoft.com/office/drawing/2014/main" id="{21DB97A6-71AA-97CD-7CB0-80B2F078FF36}"/>
              </a:ext>
            </a:extLst>
          </p:cNvPr>
          <p:cNvSpPr/>
          <p:nvPr/>
        </p:nvSpPr>
        <p:spPr>
          <a:xfrm>
            <a:off x="482740" y="875666"/>
            <a:ext cx="11305169" cy="4421505"/>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Arial"/>
              <a:cs typeface="Arial"/>
              <a:sym typeface="Arial"/>
            </a:endParaRPr>
          </a:p>
        </p:txBody>
      </p:sp>
      <p:sp>
        <p:nvSpPr>
          <p:cNvPr id="9" name="Google Shape;767;p44">
            <a:extLst>
              <a:ext uri="{FF2B5EF4-FFF2-40B4-BE49-F238E27FC236}">
                <a16:creationId xmlns:a16="http://schemas.microsoft.com/office/drawing/2014/main" id="{570E6BCF-A0A2-23AC-9D39-F8013DE2453A}"/>
              </a:ext>
            </a:extLst>
          </p:cNvPr>
          <p:cNvSpPr txBox="1">
            <a:spLocks/>
          </p:cNvSpPr>
          <p:nvPr/>
        </p:nvSpPr>
        <p:spPr>
          <a:xfrm>
            <a:off x="-92208" y="2172019"/>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endParaRPr lang="en-US" sz="4667" b="1" kern="0">
              <a:solidFill>
                <a:srgbClr val="002060"/>
              </a:solidFill>
              <a:latin typeface="UTM Cookies" panose="02040603050506020204" pitchFamily="18" charset="0"/>
            </a:endParaRPr>
          </a:p>
        </p:txBody>
      </p:sp>
      <p:grpSp>
        <p:nvGrpSpPr>
          <p:cNvPr id="30" name="Group 29">
            <a:extLst>
              <a:ext uri="{FF2B5EF4-FFF2-40B4-BE49-F238E27FC236}">
                <a16:creationId xmlns:a16="http://schemas.microsoft.com/office/drawing/2014/main" id="{719810A7-B8F2-7D8C-7AD8-0B3C574AB69A}"/>
              </a:ext>
            </a:extLst>
          </p:cNvPr>
          <p:cNvGrpSpPr/>
          <p:nvPr/>
        </p:nvGrpSpPr>
        <p:grpSpPr>
          <a:xfrm>
            <a:off x="870130" y="1413221"/>
            <a:ext cx="10530388" cy="3346394"/>
            <a:chOff x="1509044" y="58100"/>
            <a:chExt cx="9972345" cy="1483998"/>
          </a:xfrm>
        </p:grpSpPr>
        <p:sp>
          <p:nvSpPr>
            <p:cNvPr id="31" name="Google Shape;534;p37">
              <a:extLst>
                <a:ext uri="{FF2B5EF4-FFF2-40B4-BE49-F238E27FC236}">
                  <a16:creationId xmlns:a16="http://schemas.microsoft.com/office/drawing/2014/main" id="{896859BB-321F-CBE1-0EBE-B578DC32F72E}"/>
                </a:ext>
              </a:extLst>
            </p:cNvPr>
            <p:cNvSpPr/>
            <p:nvPr/>
          </p:nvSpPr>
          <p:spPr>
            <a:xfrm>
              <a:off x="1583528" y="58100"/>
              <a:ext cx="9897861" cy="1483998"/>
            </a:xfrm>
            <a:prstGeom prst="roundRect">
              <a:avLst>
                <a:gd name="adj" fmla="val 6628"/>
              </a:avLst>
            </a:prstGeom>
            <a:solidFill>
              <a:sysClr val="window" lastClr="FFFFFF"/>
            </a:solidFill>
            <a:ln w="76200" cap="flat" cmpd="sng">
              <a:solidFill>
                <a:srgbClr val="36A28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 name="Google Shape;535;p37">
              <a:extLst>
                <a:ext uri="{FF2B5EF4-FFF2-40B4-BE49-F238E27FC236}">
                  <a16:creationId xmlns:a16="http://schemas.microsoft.com/office/drawing/2014/main" id="{70281AA0-0BAA-FA16-0FD8-5D8D60EA03E5}"/>
                </a:ext>
              </a:extLst>
            </p:cNvPr>
            <p:cNvSpPr/>
            <p:nvPr/>
          </p:nvSpPr>
          <p:spPr>
            <a:xfrm rot="19090399">
              <a:off x="1527763" y="236244"/>
              <a:ext cx="33442" cy="112966"/>
            </a:xfrm>
            <a:prstGeom prst="ellipse">
              <a:avLst/>
            </a:prstGeom>
            <a:solidFill>
              <a:srgbClr val="955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36;p37">
              <a:extLst>
                <a:ext uri="{FF2B5EF4-FFF2-40B4-BE49-F238E27FC236}">
                  <a16:creationId xmlns:a16="http://schemas.microsoft.com/office/drawing/2014/main" id="{01B66B6D-E96D-A039-B31A-4E01C3A22A54}"/>
                </a:ext>
              </a:extLst>
            </p:cNvPr>
            <p:cNvSpPr/>
            <p:nvPr/>
          </p:nvSpPr>
          <p:spPr>
            <a:xfrm rot="2282138">
              <a:off x="2948863" y="230681"/>
              <a:ext cx="33363" cy="112696"/>
            </a:xfrm>
            <a:prstGeom prst="ellipse">
              <a:avLst/>
            </a:prstGeom>
            <a:solidFill>
              <a:srgbClr val="955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37;p37">
              <a:extLst>
                <a:ext uri="{FF2B5EF4-FFF2-40B4-BE49-F238E27FC236}">
                  <a16:creationId xmlns:a16="http://schemas.microsoft.com/office/drawing/2014/main" id="{CDF7B0B9-A77A-5C0E-C812-4DCB8BDDAEFC}"/>
                </a:ext>
              </a:extLst>
            </p:cNvPr>
            <p:cNvSpPr/>
            <p:nvPr/>
          </p:nvSpPr>
          <p:spPr>
            <a:xfrm>
              <a:off x="1509044" y="336034"/>
              <a:ext cx="27732" cy="55797"/>
            </a:xfrm>
            <a:prstGeom prst="ellipse">
              <a:avLst/>
            </a:prstGeom>
            <a:solidFill>
              <a:srgbClr val="955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38;p37">
              <a:extLst>
                <a:ext uri="{FF2B5EF4-FFF2-40B4-BE49-F238E27FC236}">
                  <a16:creationId xmlns:a16="http://schemas.microsoft.com/office/drawing/2014/main" id="{81E20866-A829-C4F4-FD3A-7F897FE52E60}"/>
                </a:ext>
              </a:extLst>
            </p:cNvPr>
            <p:cNvSpPr/>
            <p:nvPr/>
          </p:nvSpPr>
          <p:spPr>
            <a:xfrm>
              <a:off x="1539830" y="1309287"/>
              <a:ext cx="27732" cy="55797"/>
            </a:xfrm>
            <a:prstGeom prst="ellipse">
              <a:avLst/>
            </a:prstGeom>
            <a:solidFill>
              <a:srgbClr val="955F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36" name="Google Shape;470;p34">
            <a:extLst>
              <a:ext uri="{FF2B5EF4-FFF2-40B4-BE49-F238E27FC236}">
                <a16:creationId xmlns:a16="http://schemas.microsoft.com/office/drawing/2014/main" id="{0462CB0C-EB0A-75A0-8C7B-C5CCEBEA1AD4}"/>
              </a:ext>
            </a:extLst>
          </p:cNvPr>
          <p:cNvSpPr txBox="1">
            <a:spLocks/>
          </p:cNvSpPr>
          <p:nvPr/>
        </p:nvSpPr>
        <p:spPr>
          <a:xfrm>
            <a:off x="809456" y="1945278"/>
            <a:ext cx="10406933" cy="17893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7000" kern="0" dirty="0">
                <a:ln>
                  <a:solidFill>
                    <a:srgbClr val="8F5889">
                      <a:lumMod val="75000"/>
                    </a:srgbClr>
                  </a:solidFill>
                </a:ln>
                <a:solidFill>
                  <a:srgbClr val="00B050"/>
                </a:solidFill>
                <a:latin typeface="Snap ITC" panose="04040A07060A02020202" pitchFamily="82" charset="0"/>
              </a:rPr>
              <a:t>b. </a:t>
            </a:r>
            <a:r>
              <a:rPr lang="en-US" sz="7000" kern="0" dirty="0" err="1">
                <a:ln>
                  <a:solidFill>
                    <a:srgbClr val="8F5889">
                      <a:lumMod val="75000"/>
                    </a:srgbClr>
                  </a:solidFill>
                </a:ln>
                <a:solidFill>
                  <a:srgbClr val="00B050"/>
                </a:solidFill>
                <a:latin typeface="Snap ITC" panose="04040A07060A02020202" pitchFamily="82" charset="0"/>
              </a:rPr>
              <a:t>Ghi</a:t>
            </a:r>
            <a:r>
              <a:rPr lang="en-US" sz="7000" kern="0" dirty="0">
                <a:ln>
                  <a:solidFill>
                    <a:srgbClr val="8F5889">
                      <a:lumMod val="75000"/>
                    </a:srgbClr>
                  </a:solidFill>
                </a:ln>
                <a:solidFill>
                  <a:srgbClr val="00B050"/>
                </a:solidFill>
                <a:latin typeface="Snap ITC" panose="04040A07060A02020202" pitchFamily="82" charset="0"/>
              </a:rPr>
              <a:t> </a:t>
            </a:r>
            <a:r>
              <a:rPr lang="en-US" sz="7000" kern="0" dirty="0" err="1">
                <a:ln>
                  <a:solidFill>
                    <a:srgbClr val="8F5889">
                      <a:lumMod val="75000"/>
                    </a:srgbClr>
                  </a:solidFill>
                </a:ln>
                <a:solidFill>
                  <a:srgbClr val="00B050"/>
                </a:solidFill>
                <a:latin typeface="Snap ITC" panose="04040A07060A02020202" pitchFamily="82" charset="0"/>
              </a:rPr>
              <a:t>lại</a:t>
            </a:r>
            <a:r>
              <a:rPr lang="en-US" sz="7000" kern="0" dirty="0">
                <a:ln>
                  <a:solidFill>
                    <a:srgbClr val="8F5889">
                      <a:lumMod val="75000"/>
                    </a:srgbClr>
                  </a:solidFill>
                </a:ln>
                <a:solidFill>
                  <a:srgbClr val="00B050"/>
                </a:solidFill>
                <a:latin typeface="Snap ITC" panose="04040A07060A02020202" pitchFamily="82" charset="0"/>
              </a:rPr>
              <a:t> 1 – 2 </a:t>
            </a:r>
            <a:r>
              <a:rPr lang="en-US" sz="7000" kern="0" dirty="0" err="1">
                <a:ln>
                  <a:solidFill>
                    <a:srgbClr val="8F5889">
                      <a:lumMod val="75000"/>
                    </a:srgbClr>
                  </a:solidFill>
                </a:ln>
                <a:solidFill>
                  <a:srgbClr val="00B050"/>
                </a:solidFill>
                <a:latin typeface="Snap ITC" panose="04040A07060A02020202" pitchFamily="82" charset="0"/>
              </a:rPr>
              <a:t>câu</a:t>
            </a:r>
            <a:r>
              <a:rPr lang="en-US" sz="7000" kern="0" dirty="0">
                <a:ln>
                  <a:solidFill>
                    <a:srgbClr val="8F5889">
                      <a:lumMod val="75000"/>
                    </a:srgbClr>
                  </a:solidFill>
                </a:ln>
                <a:solidFill>
                  <a:srgbClr val="00B050"/>
                </a:solidFill>
                <a:latin typeface="Snap ITC" panose="04040A07060A02020202" pitchFamily="82" charset="0"/>
              </a:rPr>
              <a:t> </a:t>
            </a:r>
            <a:r>
              <a:rPr lang="en-US" sz="7000" kern="0" dirty="0" err="1" smtClean="0">
                <a:ln>
                  <a:solidFill>
                    <a:srgbClr val="8F5889">
                      <a:lumMod val="75000"/>
                    </a:srgbClr>
                  </a:solidFill>
                </a:ln>
                <a:solidFill>
                  <a:srgbClr val="00B050"/>
                </a:solidFill>
                <a:latin typeface="Snap ITC" panose="04040A07060A02020202" pitchFamily="82" charset="0"/>
              </a:rPr>
              <a:t>hỏi</a:t>
            </a:r>
            <a:r>
              <a:rPr lang="en-US" sz="7000" kern="0" dirty="0">
                <a:ln>
                  <a:solidFill>
                    <a:srgbClr val="8F5889">
                      <a:lumMod val="75000"/>
                    </a:srgbClr>
                  </a:solidFill>
                </a:ln>
                <a:solidFill>
                  <a:srgbClr val="00B050"/>
                </a:solidFill>
                <a:latin typeface="Snap ITC" panose="04040A07060A02020202" pitchFamily="82" charset="0"/>
              </a:rPr>
              <a:t> </a:t>
            </a:r>
            <a:r>
              <a:rPr lang="en-US" sz="7000" kern="0" dirty="0" err="1" smtClean="0">
                <a:ln>
                  <a:solidFill>
                    <a:srgbClr val="8F5889">
                      <a:lumMod val="75000"/>
                    </a:srgbClr>
                  </a:solidFill>
                </a:ln>
                <a:solidFill>
                  <a:srgbClr val="00B050"/>
                </a:solidFill>
                <a:latin typeface="Snap ITC" panose="04040A07060A02020202" pitchFamily="82" charset="0"/>
              </a:rPr>
              <a:t>của</a:t>
            </a:r>
            <a:r>
              <a:rPr lang="en-US" sz="7000" kern="0" dirty="0" smtClean="0">
                <a:ln>
                  <a:solidFill>
                    <a:srgbClr val="8F5889">
                      <a:lumMod val="75000"/>
                    </a:srgbClr>
                  </a:solidFill>
                </a:ln>
                <a:solidFill>
                  <a:srgbClr val="00B050"/>
                </a:solidFill>
                <a:latin typeface="Snap ITC" panose="04040A07060A02020202" pitchFamily="82" charset="0"/>
              </a:rPr>
              <a:t> </a:t>
            </a:r>
            <a:r>
              <a:rPr lang="en-US" sz="7000" kern="0" dirty="0" err="1">
                <a:ln>
                  <a:solidFill>
                    <a:srgbClr val="8F5889">
                      <a:lumMod val="75000"/>
                    </a:srgbClr>
                  </a:solidFill>
                </a:ln>
                <a:solidFill>
                  <a:srgbClr val="00B050"/>
                </a:solidFill>
                <a:latin typeface="Snap ITC" panose="04040A07060A02020202" pitchFamily="82" charset="0"/>
              </a:rPr>
              <a:t>em</a:t>
            </a:r>
            <a:r>
              <a:rPr lang="en-US" sz="7000" kern="0" dirty="0">
                <a:ln>
                  <a:solidFill>
                    <a:srgbClr val="8F5889">
                      <a:lumMod val="75000"/>
                    </a:srgbClr>
                  </a:solidFill>
                </a:ln>
                <a:solidFill>
                  <a:srgbClr val="00B050"/>
                </a:solidFill>
                <a:latin typeface="Snap ITC" panose="04040A07060A02020202" pitchFamily="82" charset="0"/>
              </a:rPr>
              <a:t> </a:t>
            </a:r>
            <a:r>
              <a:rPr lang="en-US" sz="7000" kern="0" dirty="0" err="1">
                <a:ln>
                  <a:solidFill>
                    <a:srgbClr val="8F5889">
                      <a:lumMod val="75000"/>
                    </a:srgbClr>
                  </a:solidFill>
                </a:ln>
                <a:solidFill>
                  <a:srgbClr val="00B050"/>
                </a:solidFill>
                <a:latin typeface="Snap ITC" panose="04040A07060A02020202" pitchFamily="82" charset="0"/>
              </a:rPr>
              <a:t>và</a:t>
            </a:r>
            <a:r>
              <a:rPr lang="en-US" sz="7000" kern="0" dirty="0">
                <a:ln>
                  <a:solidFill>
                    <a:srgbClr val="8F5889">
                      <a:lumMod val="75000"/>
                    </a:srgbClr>
                  </a:solidFill>
                </a:ln>
                <a:solidFill>
                  <a:srgbClr val="00B050"/>
                </a:solidFill>
                <a:latin typeface="Snap ITC" panose="04040A07060A02020202" pitchFamily="82" charset="0"/>
              </a:rPr>
              <a:t> </a:t>
            </a:r>
            <a:r>
              <a:rPr lang="en-US" sz="7000" kern="0" dirty="0" err="1">
                <a:ln>
                  <a:solidFill>
                    <a:srgbClr val="8F5889">
                      <a:lumMod val="75000"/>
                    </a:srgbClr>
                  </a:solidFill>
                </a:ln>
                <a:solidFill>
                  <a:srgbClr val="00B050"/>
                </a:solidFill>
                <a:latin typeface="Snap ITC" panose="04040A07060A02020202" pitchFamily="82" charset="0"/>
              </a:rPr>
              <a:t>bạn</a:t>
            </a:r>
            <a:endParaRPr kumimoji="0" lang="en-US" sz="7000" b="0" i="0" u="none" strike="noStrike" kern="0" cap="none" spc="0" normalizeH="0" baseline="0" noProof="0" dirty="0">
              <a:ln>
                <a:solidFill>
                  <a:srgbClr val="8F5889">
                    <a:lumMod val="75000"/>
                  </a:srgbClr>
                </a:solidFill>
              </a:ln>
              <a:solidFill>
                <a:srgbClr val="00B050"/>
              </a:solidFill>
              <a:effectLst/>
              <a:uLnTx/>
              <a:uFillTx/>
              <a:latin typeface="Snap ITC" panose="04040A07060A02020202" pitchFamily="82" charset="0"/>
              <a:sym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45;p47">
            <a:extLst>
              <a:ext uri="{FF2B5EF4-FFF2-40B4-BE49-F238E27FC236}">
                <a16:creationId xmlns:a16="http://schemas.microsoft.com/office/drawing/2014/main" id="{6B76D7B5-1C7F-0A9B-73BD-BA202EDDC591}"/>
              </a:ext>
            </a:extLst>
          </p:cNvPr>
          <p:cNvSpPr/>
          <p:nvPr/>
        </p:nvSpPr>
        <p:spPr>
          <a:xfrm>
            <a:off x="562725" y="576322"/>
            <a:ext cx="11305169" cy="3785651"/>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Arial"/>
              <a:cs typeface="Arial"/>
              <a:sym typeface="Arial"/>
            </a:endParaRPr>
          </a:p>
        </p:txBody>
      </p:sp>
      <p:sp>
        <p:nvSpPr>
          <p:cNvPr id="2" name="TextBox 1">
            <a:extLst>
              <a:ext uri="{FF2B5EF4-FFF2-40B4-BE49-F238E27FC236}">
                <a16:creationId xmlns:a16="http://schemas.microsoft.com/office/drawing/2014/main" id="{D3B81FF8-8C82-9C82-45DF-C4307F875883}"/>
              </a:ext>
            </a:extLst>
          </p:cNvPr>
          <p:cNvSpPr txBox="1"/>
          <p:nvPr/>
        </p:nvSpPr>
        <p:spPr>
          <a:xfrm>
            <a:off x="949089" y="576321"/>
            <a:ext cx="9948431" cy="3785652"/>
          </a:xfrm>
          <a:prstGeom prst="rect">
            <a:avLst/>
          </a:prstGeom>
          <a:noFill/>
        </p:spPr>
        <p:txBody>
          <a:bodyPr wrap="square" rtlCol="0">
            <a:spAutoFit/>
          </a:bodyPr>
          <a:lstStyle/>
          <a:p>
            <a:pPr algn="ctr"/>
            <a:r>
              <a:rPr lang="en-US" sz="8000" b="1">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Nông sản đã được</a:t>
            </a:r>
          </a:p>
          <a:p>
            <a:pPr algn="ctr"/>
            <a:r>
              <a:rPr lang="en-US" sz="8000" b="1">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rPr>
              <a:t>vận chuyển đến tay người tiêu dùng</a:t>
            </a:r>
            <a:endParaRPr lang="en-US" sz="8000" b="1" dirty="0">
              <a:ln w="9525">
                <a:solidFill>
                  <a:srgbClr val="964B00"/>
                </a:solidFill>
                <a:prstDash val="solid"/>
              </a:ln>
              <a:solidFill>
                <a:srgbClr val="FFFF99"/>
              </a:solidFill>
              <a:effectLst>
                <a:outerShdw blurRad="12700" dist="38100" dir="2700000" algn="tl" rotWithShape="0">
                  <a:srgbClr val="964B00"/>
                </a:outerShdw>
              </a:effectLst>
              <a:latin typeface="#9Slide05 SVNClementine" panose="020F0502020204030203" pitchFamily="34" charset="0"/>
            </a:endParaRPr>
          </a:p>
        </p:txBody>
      </p:sp>
      <p:pic>
        <p:nvPicPr>
          <p:cNvPr id="4" name="Tieng-vo-tay-tra-loi-dung-www_tiengdong_com">
            <a:hlinkClick r:id="" action="ppaction://media"/>
            <a:extLst>
              <a:ext uri="{FF2B5EF4-FFF2-40B4-BE49-F238E27FC236}">
                <a16:creationId xmlns:a16="http://schemas.microsoft.com/office/drawing/2014/main" id="{3BFF8AEB-CF08-7700-C732-2FBEF74B6D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1183" y="5167243"/>
            <a:ext cx="1690757" cy="1690757"/>
          </a:xfrm>
          <a:prstGeom prst="rect">
            <a:avLst/>
          </a:prstGeom>
        </p:spPr>
      </p:pic>
    </p:spTree>
    <p:extLst>
      <p:ext uri="{BB962C8B-B14F-4D97-AF65-F5344CB8AC3E}">
        <p14:creationId xmlns:p14="http://schemas.microsoft.com/office/powerpoint/2010/main" val="376328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70833E-6 -3.7037E-6 L 2.70833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id="{02B0C8B2-0579-BD9D-50FC-B7CB7F84E63E}"/>
              </a:ext>
            </a:extLst>
          </p:cNvPr>
          <p:cNvSpPr txBox="1"/>
          <p:nvPr/>
        </p:nvSpPr>
        <p:spPr>
          <a:xfrm>
            <a:off x="3047948" y="1487851"/>
            <a:ext cx="6576795" cy="1446550"/>
          </a:xfrm>
          <a:prstGeom prst="rect">
            <a:avLst/>
          </a:prstGeom>
          <a:noFill/>
        </p:spPr>
        <p:txBody>
          <a:bodyPr wrap="square" rtlCol="0">
            <a:prstTxWarp prst="textArchUp">
              <a:avLst/>
            </a:prstTxWarp>
            <a:spAutoFit/>
            <a:scene3d>
              <a:camera prst="orthographicFront"/>
              <a:lightRig rig="soft" dir="t">
                <a:rot lat="0" lon="0" rev="15600000"/>
              </a:lightRig>
            </a:scene3d>
            <a:sp3d prstMaterial="softEdge"/>
          </a:bodyPr>
          <a:lstStyle/>
          <a:p>
            <a:pPr algn="ctr"/>
            <a:r>
              <a:rPr lang="en-US" sz="11500" b="1" spc="50" dirty="0">
                <a:ln w="0">
                  <a:solidFill>
                    <a:schemeClr val="bg1"/>
                  </a:solidFill>
                </a:ln>
                <a:solidFill>
                  <a:schemeClr val="accent6">
                    <a:lumMod val="50000"/>
                  </a:schemeClr>
                </a:solidFill>
                <a:effectLst>
                  <a:innerShdw blurRad="63500" dist="50800" dir="13500000">
                    <a:srgbClr val="000000">
                      <a:alpha val="50000"/>
                    </a:srgbClr>
                  </a:innerShdw>
                </a:effectLst>
                <a:latin typeface="UTM Cookies" panose="02040603050506020204" pitchFamily="18" charset="0"/>
              </a:rPr>
              <a:t>CỦNG CỐ</a:t>
            </a:r>
          </a:p>
        </p:txBody>
      </p:sp>
    </p:spTree>
    <p:extLst>
      <p:ext uri="{BB962C8B-B14F-4D97-AF65-F5344CB8AC3E}">
        <p14:creationId xmlns:p14="http://schemas.microsoft.com/office/powerpoint/2010/main" val="73544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par>
                          <p:cTn id="27" fill="hold">
                            <p:stCondLst>
                              <p:cond delay="2000"/>
                            </p:stCondLst>
                            <p:childTnLst>
                              <p:par>
                                <p:cTn id="28" presetID="34" presetClass="emph" presetSubtype="0" fill="hold" grpId="1" nodeType="after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4"/>
                                        </p:tgtEl>
                                        <p:attrNameLst>
                                          <p:attrName>ppt_x</p:attrName>
                                          <p:attrName>ppt_y</p:attrName>
                                        </p:attrNameLst>
                                      </p:cBhvr>
                                    </p:animMotion>
                                    <p:animRot by="1500000">
                                      <p:cBhvr>
                                        <p:cTn id="30" dur="125" fill="hold">
                                          <p:stCondLst>
                                            <p:cond delay="0"/>
                                          </p:stCondLst>
                                        </p:cTn>
                                        <p:tgtEl>
                                          <p:spTgt spid="4"/>
                                        </p:tgtEl>
                                        <p:attrNameLst>
                                          <p:attrName>r</p:attrName>
                                        </p:attrNameLst>
                                      </p:cBhvr>
                                    </p:animRot>
                                    <p:animRot by="-1500000">
                                      <p:cBhvr>
                                        <p:cTn id="31" dur="125" fill="hold">
                                          <p:stCondLst>
                                            <p:cond delay="125"/>
                                          </p:stCondLst>
                                        </p:cTn>
                                        <p:tgtEl>
                                          <p:spTgt spid="4"/>
                                        </p:tgtEl>
                                        <p:attrNameLst>
                                          <p:attrName>r</p:attrName>
                                        </p:attrNameLst>
                                      </p:cBhvr>
                                    </p:animRot>
                                    <p:animRot by="-1500000">
                                      <p:cBhvr>
                                        <p:cTn id="32" dur="125" fill="hold">
                                          <p:stCondLst>
                                            <p:cond delay="250"/>
                                          </p:stCondLst>
                                        </p:cTn>
                                        <p:tgtEl>
                                          <p:spTgt spid="4"/>
                                        </p:tgtEl>
                                        <p:attrNameLst>
                                          <p:attrName>r</p:attrName>
                                        </p:attrNameLst>
                                      </p:cBhvr>
                                    </p:animRot>
                                    <p:animRot by="1500000">
                                      <p:cBhvr>
                                        <p:cTn id="3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6"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6"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4"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85243" y="1611681"/>
            <a:ext cx="1044661" cy="1044661"/>
          </a:xfrm>
          <a:prstGeom prst="rect">
            <a:avLst/>
          </a:prstGeom>
        </p:spPr>
      </p:pic>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30" name="组合 25">
            <a:extLst>
              <a:ext uri="{FF2B5EF4-FFF2-40B4-BE49-F238E27FC236}">
                <a16:creationId xmlns:a16="http://schemas.microsoft.com/office/drawing/2014/main" id="{8DCC8A83-42CF-AFD0-6AB5-45643FEBE38D}"/>
              </a:ext>
            </a:extLst>
          </p:cNvPr>
          <p:cNvGrpSpPr/>
          <p:nvPr/>
        </p:nvGrpSpPr>
        <p:grpSpPr>
          <a:xfrm>
            <a:off x="-573912" y="541781"/>
            <a:ext cx="13339823" cy="3184462"/>
            <a:chOff x="1525956" y="1889417"/>
            <a:chExt cx="13339823" cy="3184462"/>
          </a:xfrm>
        </p:grpSpPr>
        <p:sp>
          <p:nvSpPr>
            <p:cNvPr id="33" name="文本框 48">
              <a:extLst>
                <a:ext uri="{FF2B5EF4-FFF2-40B4-BE49-F238E27FC236}">
                  <a16:creationId xmlns:a16="http://schemas.microsoft.com/office/drawing/2014/main" id="{3C7E0F41-0DD4-C973-DE02-DBF59937B6F6}"/>
                </a:ext>
              </a:extLst>
            </p:cNvPr>
            <p:cNvSpPr txBox="1"/>
            <p:nvPr/>
          </p:nvSpPr>
          <p:spPr>
            <a:xfrm>
              <a:off x="1525956" y="1889417"/>
              <a:ext cx="13339823" cy="3184462"/>
            </a:xfrm>
            <a:prstGeom prst="rect">
              <a:avLst/>
            </a:prstGeom>
            <a:noFill/>
          </p:spPr>
          <p:txBody>
            <a:bodyPr wrap="square" rtlCol="0">
              <a:spAutoFit/>
            </a:bodyPr>
            <a:lstStyle/>
            <a:p>
              <a:pPr algn="ctr">
                <a:lnSpc>
                  <a:spcPct val="150000"/>
                </a:lnSpc>
              </a:pPr>
              <a:r>
                <a:rPr lang="en-US" altLang="zh-CN" sz="7000">
                  <a:ln w="127000">
                    <a:solidFill>
                      <a:schemeClr val="bg1"/>
                    </a:solidFill>
                  </a:ln>
                  <a:solidFill>
                    <a:schemeClr val="bg1"/>
                  </a:solidFill>
                  <a:latin typeface="SVN-Gretoon" panose="02040603050506020204" pitchFamily="18" charset="0"/>
                  <a:ea typeface="字魂131号-酷乐潮玩体" panose="00000500000000000000" pitchFamily="2" charset="-122"/>
                  <a:sym typeface="Arial" panose="020B0604020202020204" pitchFamily="34" charset="0"/>
                </a:rPr>
                <a:t>Chúc các em</a:t>
              </a:r>
            </a:p>
            <a:p>
              <a:pPr algn="ctr">
                <a:lnSpc>
                  <a:spcPct val="150000"/>
                </a:lnSpc>
              </a:pPr>
              <a:r>
                <a:rPr lang="en-US" altLang="zh-CN" sz="7000">
                  <a:ln w="127000">
                    <a:solidFill>
                      <a:schemeClr val="bg1"/>
                    </a:solidFill>
                  </a:ln>
                  <a:solidFill>
                    <a:schemeClr val="bg1"/>
                  </a:solidFill>
                  <a:latin typeface="SVN-Gretoon" panose="02040603050506020204" pitchFamily="18" charset="0"/>
                  <a:ea typeface="字魂131号-酷乐潮玩体" panose="00000500000000000000" pitchFamily="2" charset="-122"/>
                  <a:sym typeface="Arial" panose="020B0604020202020204" pitchFamily="34" charset="0"/>
                </a:rPr>
                <a:t>Học tốt</a:t>
              </a:r>
              <a:endParaRPr lang="en-US" altLang="zh-CN" sz="7000" dirty="0">
                <a:ln w="127000">
                  <a:solidFill>
                    <a:schemeClr val="bg1"/>
                  </a:solidFill>
                </a:ln>
                <a:solidFill>
                  <a:schemeClr val="bg1"/>
                </a:solidFill>
                <a:latin typeface="SVN-Gretoon" panose="02040603050506020204" pitchFamily="18" charset="0"/>
                <a:ea typeface="字魂131号-酷乐潮玩体" panose="00000500000000000000" pitchFamily="2" charset="-122"/>
                <a:sym typeface="Arial" panose="020B0604020202020204" pitchFamily="34" charset="0"/>
              </a:endParaRPr>
            </a:p>
          </p:txBody>
        </p:sp>
        <p:sp>
          <p:nvSpPr>
            <p:cNvPr id="35" name="文本框 39">
              <a:extLst>
                <a:ext uri="{FF2B5EF4-FFF2-40B4-BE49-F238E27FC236}">
                  <a16:creationId xmlns:a16="http://schemas.microsoft.com/office/drawing/2014/main" id="{000427C1-7FB8-5C48-A648-E87924911A89}"/>
                </a:ext>
              </a:extLst>
            </p:cNvPr>
            <p:cNvSpPr txBox="1"/>
            <p:nvPr/>
          </p:nvSpPr>
          <p:spPr>
            <a:xfrm>
              <a:off x="1672593" y="1889417"/>
              <a:ext cx="13046548" cy="3184462"/>
            </a:xfrm>
            <a:prstGeom prst="rect">
              <a:avLst/>
            </a:prstGeom>
            <a:noFill/>
          </p:spPr>
          <p:txBody>
            <a:bodyPr wrap="square" rtlCol="0">
              <a:spAutoFit/>
            </a:bodyPr>
            <a:lstStyle/>
            <a:p>
              <a:pPr algn="ctr">
                <a:lnSpc>
                  <a:spcPct val="150000"/>
                </a:lnSpc>
              </a:pPr>
              <a:r>
                <a:rPr lang="en-US" altLang="zh-CN" sz="7000">
                  <a:ln w="38100">
                    <a:noFill/>
                  </a:ln>
                  <a:gradFill flip="none" rotWithShape="1">
                    <a:gsLst>
                      <a:gs pos="0">
                        <a:srgbClr val="C387CA">
                          <a:shade val="30000"/>
                          <a:satMod val="115000"/>
                        </a:srgbClr>
                      </a:gs>
                      <a:gs pos="50000">
                        <a:srgbClr val="C387CA">
                          <a:shade val="67500"/>
                          <a:satMod val="115000"/>
                        </a:srgbClr>
                      </a:gs>
                      <a:gs pos="100000">
                        <a:srgbClr val="C387CA">
                          <a:shade val="100000"/>
                          <a:satMod val="115000"/>
                        </a:srgbClr>
                      </a:gs>
                    </a:gsLst>
                    <a:lin ang="5400000" scaled="1"/>
                    <a:tileRect/>
                  </a:gradFill>
                  <a:latin typeface="SVN-Gretoon" panose="02040603050506020204" pitchFamily="18" charset="0"/>
                  <a:ea typeface="字魂131号-酷乐潮玩体" panose="00000500000000000000" pitchFamily="2" charset="-122"/>
                  <a:sym typeface="Arial" panose="020B0604020202020204" pitchFamily="34" charset="0"/>
                </a:rPr>
                <a:t>Chúc các em </a:t>
              </a:r>
            </a:p>
            <a:p>
              <a:pPr algn="ctr">
                <a:lnSpc>
                  <a:spcPct val="150000"/>
                </a:lnSpc>
              </a:pPr>
              <a:r>
                <a:rPr lang="en-US" altLang="zh-CN" sz="7000">
                  <a:ln w="38100">
                    <a:noFill/>
                  </a:ln>
                  <a:gradFill flip="none" rotWithShape="1">
                    <a:gsLst>
                      <a:gs pos="0">
                        <a:srgbClr val="C387CA">
                          <a:shade val="30000"/>
                          <a:satMod val="115000"/>
                        </a:srgbClr>
                      </a:gs>
                      <a:gs pos="50000">
                        <a:srgbClr val="C387CA">
                          <a:shade val="67500"/>
                          <a:satMod val="115000"/>
                        </a:srgbClr>
                      </a:gs>
                      <a:gs pos="100000">
                        <a:srgbClr val="C387CA">
                          <a:shade val="100000"/>
                          <a:satMod val="115000"/>
                        </a:srgbClr>
                      </a:gs>
                    </a:gsLst>
                    <a:lin ang="5400000" scaled="1"/>
                    <a:tileRect/>
                  </a:gradFill>
                  <a:latin typeface="SVN-Gretoon" panose="02040603050506020204" pitchFamily="18" charset="0"/>
                  <a:ea typeface="字魂131号-酷乐潮玩体" panose="00000500000000000000" pitchFamily="2" charset="-122"/>
                  <a:sym typeface="Arial" panose="020B0604020202020204" pitchFamily="34" charset="0"/>
                </a:rPr>
                <a:t>Học tốt</a:t>
              </a:r>
              <a:endParaRPr lang="zh-CN" altLang="en-US" sz="7000" dirty="0">
                <a:ln w="38100">
                  <a:noFill/>
                </a:ln>
                <a:solidFill>
                  <a:srgbClr val="0070C0"/>
                </a:solidFill>
                <a:latin typeface="SVN-Gretoon" panose="0204060305050602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19884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ppt_x</p:attrName>
                                        </p:attrNameLst>
                                      </p:cBhvr>
                                      <p:tavLst>
                                        <p:tav tm="0">
                                          <p:val>
                                            <p:strVal val="#ppt_x-#ppt_w*1.125000"/>
                                          </p:val>
                                        </p:tav>
                                        <p:tav tm="100000">
                                          <p:val>
                                            <p:strVal val="#ppt_x"/>
                                          </p:val>
                                        </p:tav>
                                      </p:tavLst>
                                    </p:anim>
                                    <p:animEffect transition="in" filter="wipe(righ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12"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3"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4"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1442998" y="1212002"/>
            <a:ext cx="10297307" cy="1155700"/>
          </a:xfrm>
          <a:custGeom>
            <a:avLst/>
            <a:gdLst>
              <a:gd name="connsiteX0" fmla="*/ 0 w 10297307"/>
              <a:gd name="connsiteY0" fmla="*/ 577850 h 1155700"/>
              <a:gd name="connsiteX1" fmla="*/ 577850 w 10297307"/>
              <a:gd name="connsiteY1" fmla="*/ 0 h 1155700"/>
              <a:gd name="connsiteX2" fmla="*/ 9719457 w 10297307"/>
              <a:gd name="connsiteY2" fmla="*/ 0 h 1155700"/>
              <a:gd name="connsiteX3" fmla="*/ 10297307 w 10297307"/>
              <a:gd name="connsiteY3" fmla="*/ 577850 h 1155700"/>
              <a:gd name="connsiteX4" fmla="*/ 10297307 w 10297307"/>
              <a:gd name="connsiteY4" fmla="*/ 577850 h 1155700"/>
              <a:gd name="connsiteX5" fmla="*/ 9719457 w 10297307"/>
              <a:gd name="connsiteY5" fmla="*/ 1155700 h 1155700"/>
              <a:gd name="connsiteX6" fmla="*/ 577850 w 10297307"/>
              <a:gd name="connsiteY6" fmla="*/ 1155700 h 1155700"/>
              <a:gd name="connsiteX7" fmla="*/ 0 w 10297307"/>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97307" h="1155700" fill="none" extrusionOk="0">
                <a:moveTo>
                  <a:pt x="0" y="577850"/>
                </a:moveTo>
                <a:cubicBezTo>
                  <a:pt x="-5859" y="221266"/>
                  <a:pt x="264522" y="-12059"/>
                  <a:pt x="577850" y="0"/>
                </a:cubicBezTo>
                <a:cubicBezTo>
                  <a:pt x="4289210" y="82930"/>
                  <a:pt x="7874522" y="28335"/>
                  <a:pt x="9719457" y="0"/>
                </a:cubicBezTo>
                <a:cubicBezTo>
                  <a:pt x="10044132" y="40381"/>
                  <a:pt x="10273920" y="226746"/>
                  <a:pt x="10297307" y="577850"/>
                </a:cubicBezTo>
                <a:lnTo>
                  <a:pt x="10297307" y="577850"/>
                </a:lnTo>
                <a:cubicBezTo>
                  <a:pt x="10256004" y="945507"/>
                  <a:pt x="10041229" y="1159205"/>
                  <a:pt x="9719457" y="1155700"/>
                </a:cubicBezTo>
                <a:cubicBezTo>
                  <a:pt x="8737837" y="1112373"/>
                  <a:pt x="2281240" y="1130004"/>
                  <a:pt x="577850" y="1155700"/>
                </a:cubicBezTo>
                <a:cubicBezTo>
                  <a:pt x="245341" y="1150173"/>
                  <a:pt x="11305" y="942697"/>
                  <a:pt x="0" y="577850"/>
                </a:cubicBezTo>
                <a:close/>
              </a:path>
              <a:path w="10297307" h="1155700" stroke="0" extrusionOk="0">
                <a:moveTo>
                  <a:pt x="0" y="577850"/>
                </a:moveTo>
                <a:cubicBezTo>
                  <a:pt x="-15463" y="254202"/>
                  <a:pt x="260848" y="-14997"/>
                  <a:pt x="577850" y="0"/>
                </a:cubicBezTo>
                <a:cubicBezTo>
                  <a:pt x="2342586" y="158897"/>
                  <a:pt x="6089514" y="6292"/>
                  <a:pt x="9719457" y="0"/>
                </a:cubicBezTo>
                <a:cubicBezTo>
                  <a:pt x="10022737" y="-28247"/>
                  <a:pt x="10316826" y="270444"/>
                  <a:pt x="10297307" y="577850"/>
                </a:cubicBezTo>
                <a:lnTo>
                  <a:pt x="10297307" y="577850"/>
                </a:lnTo>
                <a:cubicBezTo>
                  <a:pt x="10285673" y="902652"/>
                  <a:pt x="10072079" y="1203001"/>
                  <a:pt x="9719457" y="1155700"/>
                </a:cubicBezTo>
                <a:cubicBezTo>
                  <a:pt x="5310682" y="1218082"/>
                  <a:pt x="4038806"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5500" b="1">
                <a:solidFill>
                  <a:srgbClr val="002060"/>
                </a:solidFill>
                <a:latin typeface="UTM Avo" panose="02040603050506020204" pitchFamily="18" charset="0"/>
              </a:rPr>
              <a:t>Từ nào là từ chỉ đặc điểm?</a:t>
            </a: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20516456">
            <a:off x="59115" y="548433"/>
            <a:ext cx="2221789" cy="2252476"/>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6"/>
          <a:stretch>
            <a:fillRect/>
          </a:stretch>
        </p:blipFill>
        <p:spPr>
          <a:xfrm>
            <a:off x="1287990" y="4117050"/>
            <a:ext cx="2574637" cy="222871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4879644" y="3141950"/>
            <a:ext cx="5355219" cy="1118299"/>
          </a:xfrm>
          <a:custGeom>
            <a:avLst/>
            <a:gdLst>
              <a:gd name="connsiteX0" fmla="*/ 0 w 5355219"/>
              <a:gd name="connsiteY0" fmla="*/ 186387 h 1118299"/>
              <a:gd name="connsiteX1" fmla="*/ 186387 w 5355219"/>
              <a:gd name="connsiteY1" fmla="*/ 0 h 1118299"/>
              <a:gd name="connsiteX2" fmla="*/ 859017 w 5355219"/>
              <a:gd name="connsiteY2" fmla="*/ 0 h 1118299"/>
              <a:gd name="connsiteX3" fmla="*/ 1531647 w 5355219"/>
              <a:gd name="connsiteY3" fmla="*/ 0 h 1118299"/>
              <a:gd name="connsiteX4" fmla="*/ 2254102 w 5355219"/>
              <a:gd name="connsiteY4" fmla="*/ 0 h 1118299"/>
              <a:gd name="connsiteX5" fmla="*/ 2777258 w 5355219"/>
              <a:gd name="connsiteY5" fmla="*/ 0 h 1118299"/>
              <a:gd name="connsiteX6" fmla="*/ 3449888 w 5355219"/>
              <a:gd name="connsiteY6" fmla="*/ 0 h 1118299"/>
              <a:gd name="connsiteX7" fmla="*/ 3973045 w 5355219"/>
              <a:gd name="connsiteY7" fmla="*/ 0 h 1118299"/>
              <a:gd name="connsiteX8" fmla="*/ 4546026 w 5355219"/>
              <a:gd name="connsiteY8" fmla="*/ 0 h 1118299"/>
              <a:gd name="connsiteX9" fmla="*/ 5168832 w 5355219"/>
              <a:gd name="connsiteY9" fmla="*/ 0 h 1118299"/>
              <a:gd name="connsiteX10" fmla="*/ 5355219 w 5355219"/>
              <a:gd name="connsiteY10" fmla="*/ 186387 h 1118299"/>
              <a:gd name="connsiteX11" fmla="*/ 5355219 w 5355219"/>
              <a:gd name="connsiteY11" fmla="*/ 551694 h 1118299"/>
              <a:gd name="connsiteX12" fmla="*/ 5355219 w 5355219"/>
              <a:gd name="connsiteY12" fmla="*/ 931912 h 1118299"/>
              <a:gd name="connsiteX13" fmla="*/ 5168832 w 5355219"/>
              <a:gd name="connsiteY13" fmla="*/ 1118299 h 1118299"/>
              <a:gd name="connsiteX14" fmla="*/ 4595851 w 5355219"/>
              <a:gd name="connsiteY14" fmla="*/ 1118299 h 1118299"/>
              <a:gd name="connsiteX15" fmla="*/ 3923221 w 5355219"/>
              <a:gd name="connsiteY15" fmla="*/ 1118299 h 1118299"/>
              <a:gd name="connsiteX16" fmla="*/ 3400064 w 5355219"/>
              <a:gd name="connsiteY16" fmla="*/ 1118299 h 1118299"/>
              <a:gd name="connsiteX17" fmla="*/ 2827083 w 5355219"/>
              <a:gd name="connsiteY17" fmla="*/ 1118299 h 1118299"/>
              <a:gd name="connsiteX18" fmla="*/ 2204277 w 5355219"/>
              <a:gd name="connsiteY18" fmla="*/ 1118299 h 1118299"/>
              <a:gd name="connsiteX19" fmla="*/ 1581472 w 5355219"/>
              <a:gd name="connsiteY19" fmla="*/ 1118299 h 1118299"/>
              <a:gd name="connsiteX20" fmla="*/ 908842 w 5355219"/>
              <a:gd name="connsiteY20" fmla="*/ 1118299 h 1118299"/>
              <a:gd name="connsiteX21" fmla="*/ 186387 w 5355219"/>
              <a:gd name="connsiteY21" fmla="*/ 1118299 h 1118299"/>
              <a:gd name="connsiteX22" fmla="*/ 0 w 5355219"/>
              <a:gd name="connsiteY22" fmla="*/ 931912 h 1118299"/>
              <a:gd name="connsiteX23" fmla="*/ 0 w 5355219"/>
              <a:gd name="connsiteY23" fmla="*/ 559150 h 1118299"/>
              <a:gd name="connsiteX24" fmla="*/ 0 w 5355219"/>
              <a:gd name="connsiteY24" fmla="*/ 186387 h 111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5219" h="1118299" fill="none" extrusionOk="0">
                <a:moveTo>
                  <a:pt x="0" y="186387"/>
                </a:moveTo>
                <a:cubicBezTo>
                  <a:pt x="8360" y="65629"/>
                  <a:pt x="100169" y="10706"/>
                  <a:pt x="186387" y="0"/>
                </a:cubicBezTo>
                <a:cubicBezTo>
                  <a:pt x="377849" y="-20991"/>
                  <a:pt x="609378" y="8849"/>
                  <a:pt x="859017" y="0"/>
                </a:cubicBezTo>
                <a:cubicBezTo>
                  <a:pt x="1108656" y="-8849"/>
                  <a:pt x="1267451" y="-23709"/>
                  <a:pt x="1531647" y="0"/>
                </a:cubicBezTo>
                <a:cubicBezTo>
                  <a:pt x="1795843" y="23709"/>
                  <a:pt x="1970689" y="-11123"/>
                  <a:pt x="2254102" y="0"/>
                </a:cubicBezTo>
                <a:cubicBezTo>
                  <a:pt x="2537516" y="11123"/>
                  <a:pt x="2580232" y="20427"/>
                  <a:pt x="2777258" y="0"/>
                </a:cubicBezTo>
                <a:cubicBezTo>
                  <a:pt x="2974284" y="-20427"/>
                  <a:pt x="3236451" y="-15836"/>
                  <a:pt x="3449888" y="0"/>
                </a:cubicBezTo>
                <a:cubicBezTo>
                  <a:pt x="3663325" y="15836"/>
                  <a:pt x="3798360" y="-16804"/>
                  <a:pt x="3973045" y="0"/>
                </a:cubicBezTo>
                <a:cubicBezTo>
                  <a:pt x="4147730" y="16804"/>
                  <a:pt x="4407089" y="26836"/>
                  <a:pt x="4546026" y="0"/>
                </a:cubicBezTo>
                <a:cubicBezTo>
                  <a:pt x="4684963" y="-26836"/>
                  <a:pt x="4939886" y="-22540"/>
                  <a:pt x="5168832" y="0"/>
                </a:cubicBezTo>
                <a:cubicBezTo>
                  <a:pt x="5274527" y="-9775"/>
                  <a:pt x="5338706" y="76966"/>
                  <a:pt x="5355219" y="186387"/>
                </a:cubicBezTo>
                <a:cubicBezTo>
                  <a:pt x="5349638" y="310004"/>
                  <a:pt x="5345194" y="464361"/>
                  <a:pt x="5355219" y="551694"/>
                </a:cubicBezTo>
                <a:cubicBezTo>
                  <a:pt x="5365244" y="639027"/>
                  <a:pt x="5373531" y="842266"/>
                  <a:pt x="5355219" y="931912"/>
                </a:cubicBezTo>
                <a:cubicBezTo>
                  <a:pt x="5345010" y="1048847"/>
                  <a:pt x="5262336" y="1112938"/>
                  <a:pt x="5168832" y="1118299"/>
                </a:cubicBezTo>
                <a:cubicBezTo>
                  <a:pt x="5001005" y="1142186"/>
                  <a:pt x="4740293" y="1122051"/>
                  <a:pt x="4595851" y="1118299"/>
                </a:cubicBezTo>
                <a:cubicBezTo>
                  <a:pt x="4451409" y="1114547"/>
                  <a:pt x="4077785" y="1142819"/>
                  <a:pt x="3923221" y="1118299"/>
                </a:cubicBezTo>
                <a:cubicBezTo>
                  <a:pt x="3768657" y="1093780"/>
                  <a:pt x="3567933" y="1141776"/>
                  <a:pt x="3400064" y="1118299"/>
                </a:cubicBezTo>
                <a:cubicBezTo>
                  <a:pt x="3232195" y="1094822"/>
                  <a:pt x="2984793" y="1144789"/>
                  <a:pt x="2827083" y="1118299"/>
                </a:cubicBezTo>
                <a:cubicBezTo>
                  <a:pt x="2669373" y="1091809"/>
                  <a:pt x="2419471" y="1104912"/>
                  <a:pt x="2204277" y="1118299"/>
                </a:cubicBezTo>
                <a:cubicBezTo>
                  <a:pt x="1989083" y="1131686"/>
                  <a:pt x="1830613" y="1144089"/>
                  <a:pt x="1581472" y="1118299"/>
                </a:cubicBezTo>
                <a:cubicBezTo>
                  <a:pt x="1332331" y="1092509"/>
                  <a:pt x="1144638" y="1120788"/>
                  <a:pt x="908842" y="1118299"/>
                </a:cubicBezTo>
                <a:cubicBezTo>
                  <a:pt x="673046" y="1115811"/>
                  <a:pt x="476453" y="1103605"/>
                  <a:pt x="186387" y="1118299"/>
                </a:cubicBezTo>
                <a:cubicBezTo>
                  <a:pt x="76076" y="1133030"/>
                  <a:pt x="5393" y="1022680"/>
                  <a:pt x="0" y="931912"/>
                </a:cubicBezTo>
                <a:cubicBezTo>
                  <a:pt x="-1056" y="768669"/>
                  <a:pt x="-8919" y="663742"/>
                  <a:pt x="0" y="559150"/>
                </a:cubicBezTo>
                <a:cubicBezTo>
                  <a:pt x="8919" y="454558"/>
                  <a:pt x="17996" y="336659"/>
                  <a:pt x="0" y="186387"/>
                </a:cubicBezTo>
                <a:close/>
              </a:path>
              <a:path w="5355219" h="1118299" stroke="0" extrusionOk="0">
                <a:moveTo>
                  <a:pt x="0" y="186387"/>
                </a:moveTo>
                <a:cubicBezTo>
                  <a:pt x="2455" y="76407"/>
                  <a:pt x="75206" y="-10813"/>
                  <a:pt x="186387" y="0"/>
                </a:cubicBezTo>
                <a:cubicBezTo>
                  <a:pt x="432066" y="-17214"/>
                  <a:pt x="632738" y="25191"/>
                  <a:pt x="859017" y="0"/>
                </a:cubicBezTo>
                <a:cubicBezTo>
                  <a:pt x="1085296" y="-25191"/>
                  <a:pt x="1219599" y="27400"/>
                  <a:pt x="1481823" y="0"/>
                </a:cubicBezTo>
                <a:cubicBezTo>
                  <a:pt x="1744047" y="-27400"/>
                  <a:pt x="2037778" y="-34825"/>
                  <a:pt x="2204277" y="0"/>
                </a:cubicBezTo>
                <a:cubicBezTo>
                  <a:pt x="2370776" y="34825"/>
                  <a:pt x="2585840" y="26284"/>
                  <a:pt x="2926732" y="0"/>
                </a:cubicBezTo>
                <a:cubicBezTo>
                  <a:pt x="3267624" y="-26284"/>
                  <a:pt x="3334487" y="-10868"/>
                  <a:pt x="3549537" y="0"/>
                </a:cubicBezTo>
                <a:cubicBezTo>
                  <a:pt x="3764587" y="10868"/>
                  <a:pt x="3842164" y="1982"/>
                  <a:pt x="4122519" y="0"/>
                </a:cubicBezTo>
                <a:cubicBezTo>
                  <a:pt x="4402874" y="-1982"/>
                  <a:pt x="4706258" y="-50441"/>
                  <a:pt x="5168832" y="0"/>
                </a:cubicBezTo>
                <a:cubicBezTo>
                  <a:pt x="5279029" y="-8589"/>
                  <a:pt x="5358548" y="99229"/>
                  <a:pt x="5355219" y="186387"/>
                </a:cubicBezTo>
                <a:cubicBezTo>
                  <a:pt x="5341580" y="271790"/>
                  <a:pt x="5358123" y="430534"/>
                  <a:pt x="5355219" y="566605"/>
                </a:cubicBezTo>
                <a:cubicBezTo>
                  <a:pt x="5352315" y="702676"/>
                  <a:pt x="5355707" y="756926"/>
                  <a:pt x="5355219" y="931912"/>
                </a:cubicBezTo>
                <a:cubicBezTo>
                  <a:pt x="5362463" y="1030385"/>
                  <a:pt x="5249088" y="1109965"/>
                  <a:pt x="5168832" y="1118299"/>
                </a:cubicBezTo>
                <a:cubicBezTo>
                  <a:pt x="5060642" y="1130183"/>
                  <a:pt x="4824199" y="1113849"/>
                  <a:pt x="4695500" y="1118299"/>
                </a:cubicBezTo>
                <a:cubicBezTo>
                  <a:pt x="4566801" y="1122749"/>
                  <a:pt x="4163041" y="1091499"/>
                  <a:pt x="4022870" y="1118299"/>
                </a:cubicBezTo>
                <a:cubicBezTo>
                  <a:pt x="3882699" y="1145100"/>
                  <a:pt x="3572946" y="1098553"/>
                  <a:pt x="3449888" y="1118299"/>
                </a:cubicBezTo>
                <a:cubicBezTo>
                  <a:pt x="3326830" y="1138045"/>
                  <a:pt x="3030880" y="1086861"/>
                  <a:pt x="2727434" y="1118299"/>
                </a:cubicBezTo>
                <a:cubicBezTo>
                  <a:pt x="2423988" y="1149737"/>
                  <a:pt x="2257574" y="1108293"/>
                  <a:pt x="2104628" y="1118299"/>
                </a:cubicBezTo>
                <a:cubicBezTo>
                  <a:pt x="1951682" y="1128305"/>
                  <a:pt x="1833236" y="1107765"/>
                  <a:pt x="1631296" y="1118299"/>
                </a:cubicBezTo>
                <a:cubicBezTo>
                  <a:pt x="1429356" y="1128833"/>
                  <a:pt x="1242860" y="1140830"/>
                  <a:pt x="958666" y="1118299"/>
                </a:cubicBezTo>
                <a:cubicBezTo>
                  <a:pt x="674472" y="1095769"/>
                  <a:pt x="361378" y="1155339"/>
                  <a:pt x="186387" y="1118299"/>
                </a:cubicBezTo>
                <a:cubicBezTo>
                  <a:pt x="98393" y="1115911"/>
                  <a:pt x="22280" y="1035623"/>
                  <a:pt x="0" y="931912"/>
                </a:cubicBezTo>
                <a:cubicBezTo>
                  <a:pt x="-3351" y="805546"/>
                  <a:pt x="-420" y="715855"/>
                  <a:pt x="0" y="559150"/>
                </a:cubicBezTo>
                <a:cubicBezTo>
                  <a:pt x="420" y="402445"/>
                  <a:pt x="4023" y="367540"/>
                  <a:pt x="0" y="18638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tx1"/>
                </a:solidFill>
                <a:latin typeface="UTM Avo" panose="02040603050506020204" pitchFamily="18" charset="0"/>
                <a:cs typeface="Calibri" panose="020F0502020204030204" pitchFamily="34" charset="0"/>
              </a:rPr>
              <a:t>Bay nhảy</a:t>
            </a:r>
            <a:endParaRPr lang="en-US" sz="7200" b="1" dirty="0">
              <a:solidFill>
                <a:schemeClr val="tx1"/>
              </a:solidFill>
              <a:latin typeface="UTM Avo" panose="02040603050506020204" pitchFamily="18"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676AC6A-4C33-E1A0-D1A6-56DA25E69FE4}"/>
              </a:ext>
            </a:extLst>
          </p:cNvPr>
          <p:cNvSpPr/>
          <p:nvPr/>
        </p:nvSpPr>
        <p:spPr>
          <a:xfrm>
            <a:off x="4854956" y="4924606"/>
            <a:ext cx="5379907" cy="1118299"/>
          </a:xfrm>
          <a:custGeom>
            <a:avLst/>
            <a:gdLst>
              <a:gd name="connsiteX0" fmla="*/ 0 w 5379907"/>
              <a:gd name="connsiteY0" fmla="*/ 186387 h 1118299"/>
              <a:gd name="connsiteX1" fmla="*/ 186387 w 5379907"/>
              <a:gd name="connsiteY1" fmla="*/ 0 h 1118299"/>
              <a:gd name="connsiteX2" fmla="*/ 862350 w 5379907"/>
              <a:gd name="connsiteY2" fmla="*/ 0 h 1118299"/>
              <a:gd name="connsiteX3" fmla="*/ 1538313 w 5379907"/>
              <a:gd name="connsiteY3" fmla="*/ 0 h 1118299"/>
              <a:gd name="connsiteX4" fmla="*/ 2264347 w 5379907"/>
              <a:gd name="connsiteY4" fmla="*/ 0 h 1118299"/>
              <a:gd name="connsiteX5" fmla="*/ 2790096 w 5379907"/>
              <a:gd name="connsiteY5" fmla="*/ 0 h 1118299"/>
              <a:gd name="connsiteX6" fmla="*/ 3466059 w 5379907"/>
              <a:gd name="connsiteY6" fmla="*/ 0 h 1118299"/>
              <a:gd name="connsiteX7" fmla="*/ 3991808 w 5379907"/>
              <a:gd name="connsiteY7" fmla="*/ 0 h 1118299"/>
              <a:gd name="connsiteX8" fmla="*/ 4567628 w 5379907"/>
              <a:gd name="connsiteY8" fmla="*/ 0 h 1118299"/>
              <a:gd name="connsiteX9" fmla="*/ 5193520 w 5379907"/>
              <a:gd name="connsiteY9" fmla="*/ 0 h 1118299"/>
              <a:gd name="connsiteX10" fmla="*/ 5379907 w 5379907"/>
              <a:gd name="connsiteY10" fmla="*/ 186387 h 1118299"/>
              <a:gd name="connsiteX11" fmla="*/ 5379907 w 5379907"/>
              <a:gd name="connsiteY11" fmla="*/ 551694 h 1118299"/>
              <a:gd name="connsiteX12" fmla="*/ 5379907 w 5379907"/>
              <a:gd name="connsiteY12" fmla="*/ 931912 h 1118299"/>
              <a:gd name="connsiteX13" fmla="*/ 5193520 w 5379907"/>
              <a:gd name="connsiteY13" fmla="*/ 1118299 h 1118299"/>
              <a:gd name="connsiteX14" fmla="*/ 4617700 w 5379907"/>
              <a:gd name="connsiteY14" fmla="*/ 1118299 h 1118299"/>
              <a:gd name="connsiteX15" fmla="*/ 3941737 w 5379907"/>
              <a:gd name="connsiteY15" fmla="*/ 1118299 h 1118299"/>
              <a:gd name="connsiteX16" fmla="*/ 3415988 w 5379907"/>
              <a:gd name="connsiteY16" fmla="*/ 1118299 h 1118299"/>
              <a:gd name="connsiteX17" fmla="*/ 2840167 w 5379907"/>
              <a:gd name="connsiteY17" fmla="*/ 1118299 h 1118299"/>
              <a:gd name="connsiteX18" fmla="*/ 2214276 w 5379907"/>
              <a:gd name="connsiteY18" fmla="*/ 1118299 h 1118299"/>
              <a:gd name="connsiteX19" fmla="*/ 1588384 w 5379907"/>
              <a:gd name="connsiteY19" fmla="*/ 1118299 h 1118299"/>
              <a:gd name="connsiteX20" fmla="*/ 912421 w 5379907"/>
              <a:gd name="connsiteY20" fmla="*/ 1118299 h 1118299"/>
              <a:gd name="connsiteX21" fmla="*/ 186387 w 5379907"/>
              <a:gd name="connsiteY21" fmla="*/ 1118299 h 1118299"/>
              <a:gd name="connsiteX22" fmla="*/ 0 w 5379907"/>
              <a:gd name="connsiteY22" fmla="*/ 931912 h 1118299"/>
              <a:gd name="connsiteX23" fmla="*/ 0 w 5379907"/>
              <a:gd name="connsiteY23" fmla="*/ 559150 h 1118299"/>
              <a:gd name="connsiteX24" fmla="*/ 0 w 5379907"/>
              <a:gd name="connsiteY24" fmla="*/ 186387 h 111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9907" h="1118299" fill="none" extrusionOk="0">
                <a:moveTo>
                  <a:pt x="0" y="186387"/>
                </a:moveTo>
                <a:cubicBezTo>
                  <a:pt x="8360" y="65629"/>
                  <a:pt x="100169" y="10706"/>
                  <a:pt x="186387" y="0"/>
                </a:cubicBezTo>
                <a:cubicBezTo>
                  <a:pt x="374571" y="23081"/>
                  <a:pt x="699684" y="-15501"/>
                  <a:pt x="862350" y="0"/>
                </a:cubicBezTo>
                <a:cubicBezTo>
                  <a:pt x="1025016" y="15501"/>
                  <a:pt x="1359243" y="25567"/>
                  <a:pt x="1538313" y="0"/>
                </a:cubicBezTo>
                <a:cubicBezTo>
                  <a:pt x="1717383" y="-25567"/>
                  <a:pt x="1912292" y="-5787"/>
                  <a:pt x="2264347" y="0"/>
                </a:cubicBezTo>
                <a:cubicBezTo>
                  <a:pt x="2616402" y="5787"/>
                  <a:pt x="2580584" y="7511"/>
                  <a:pt x="2790096" y="0"/>
                </a:cubicBezTo>
                <a:cubicBezTo>
                  <a:pt x="2999608" y="-7511"/>
                  <a:pt x="3176421" y="-2107"/>
                  <a:pt x="3466059" y="0"/>
                </a:cubicBezTo>
                <a:cubicBezTo>
                  <a:pt x="3755697" y="2107"/>
                  <a:pt x="3817211" y="-2231"/>
                  <a:pt x="3991808" y="0"/>
                </a:cubicBezTo>
                <a:cubicBezTo>
                  <a:pt x="4166405" y="2231"/>
                  <a:pt x="4312367" y="25456"/>
                  <a:pt x="4567628" y="0"/>
                </a:cubicBezTo>
                <a:cubicBezTo>
                  <a:pt x="4822889" y="-25456"/>
                  <a:pt x="4961322" y="9126"/>
                  <a:pt x="5193520" y="0"/>
                </a:cubicBezTo>
                <a:cubicBezTo>
                  <a:pt x="5299215" y="-9775"/>
                  <a:pt x="5363394" y="76966"/>
                  <a:pt x="5379907" y="186387"/>
                </a:cubicBezTo>
                <a:cubicBezTo>
                  <a:pt x="5374326" y="310004"/>
                  <a:pt x="5369882" y="464361"/>
                  <a:pt x="5379907" y="551694"/>
                </a:cubicBezTo>
                <a:cubicBezTo>
                  <a:pt x="5389932" y="639027"/>
                  <a:pt x="5398219" y="842266"/>
                  <a:pt x="5379907" y="931912"/>
                </a:cubicBezTo>
                <a:cubicBezTo>
                  <a:pt x="5369698" y="1048847"/>
                  <a:pt x="5287024" y="1112938"/>
                  <a:pt x="5193520" y="1118299"/>
                </a:cubicBezTo>
                <a:cubicBezTo>
                  <a:pt x="4910997" y="1097900"/>
                  <a:pt x="4875096" y="1108520"/>
                  <a:pt x="4617700" y="1118299"/>
                </a:cubicBezTo>
                <a:cubicBezTo>
                  <a:pt x="4360304" y="1128078"/>
                  <a:pt x="4080789" y="1124833"/>
                  <a:pt x="3941737" y="1118299"/>
                </a:cubicBezTo>
                <a:cubicBezTo>
                  <a:pt x="3802685" y="1111765"/>
                  <a:pt x="3662165" y="1131411"/>
                  <a:pt x="3415988" y="1118299"/>
                </a:cubicBezTo>
                <a:cubicBezTo>
                  <a:pt x="3169811" y="1105187"/>
                  <a:pt x="2983300" y="1103877"/>
                  <a:pt x="2840167" y="1118299"/>
                </a:cubicBezTo>
                <a:cubicBezTo>
                  <a:pt x="2697034" y="1132721"/>
                  <a:pt x="2518768" y="1093276"/>
                  <a:pt x="2214276" y="1118299"/>
                </a:cubicBezTo>
                <a:cubicBezTo>
                  <a:pt x="1909784" y="1143322"/>
                  <a:pt x="1803723" y="1101008"/>
                  <a:pt x="1588384" y="1118299"/>
                </a:cubicBezTo>
                <a:cubicBezTo>
                  <a:pt x="1373045" y="1135590"/>
                  <a:pt x="1200573" y="1128605"/>
                  <a:pt x="912421" y="1118299"/>
                </a:cubicBezTo>
                <a:cubicBezTo>
                  <a:pt x="624269" y="1107993"/>
                  <a:pt x="493975" y="1092951"/>
                  <a:pt x="186387" y="1118299"/>
                </a:cubicBezTo>
                <a:cubicBezTo>
                  <a:pt x="76076" y="1133030"/>
                  <a:pt x="5393" y="1022680"/>
                  <a:pt x="0" y="931912"/>
                </a:cubicBezTo>
                <a:cubicBezTo>
                  <a:pt x="-1056" y="768669"/>
                  <a:pt x="-8919" y="663742"/>
                  <a:pt x="0" y="559150"/>
                </a:cubicBezTo>
                <a:cubicBezTo>
                  <a:pt x="8919" y="454558"/>
                  <a:pt x="17996" y="336659"/>
                  <a:pt x="0" y="186387"/>
                </a:cubicBezTo>
                <a:close/>
              </a:path>
              <a:path w="5379907" h="1118299" stroke="0" extrusionOk="0">
                <a:moveTo>
                  <a:pt x="0" y="186387"/>
                </a:moveTo>
                <a:cubicBezTo>
                  <a:pt x="2455" y="76407"/>
                  <a:pt x="75206" y="-10813"/>
                  <a:pt x="186387" y="0"/>
                </a:cubicBezTo>
                <a:cubicBezTo>
                  <a:pt x="332048" y="-18012"/>
                  <a:pt x="544126" y="-11102"/>
                  <a:pt x="862350" y="0"/>
                </a:cubicBezTo>
                <a:cubicBezTo>
                  <a:pt x="1180574" y="11102"/>
                  <a:pt x="1277813" y="3139"/>
                  <a:pt x="1488242" y="0"/>
                </a:cubicBezTo>
                <a:cubicBezTo>
                  <a:pt x="1698671" y="-3139"/>
                  <a:pt x="1929423" y="33615"/>
                  <a:pt x="2214276" y="0"/>
                </a:cubicBezTo>
                <a:cubicBezTo>
                  <a:pt x="2499129" y="-33615"/>
                  <a:pt x="2650913" y="-2930"/>
                  <a:pt x="2940310" y="0"/>
                </a:cubicBezTo>
                <a:cubicBezTo>
                  <a:pt x="3229707" y="2930"/>
                  <a:pt x="3391356" y="1581"/>
                  <a:pt x="3566202" y="0"/>
                </a:cubicBezTo>
                <a:cubicBezTo>
                  <a:pt x="3741048" y="-1581"/>
                  <a:pt x="3871952" y="7854"/>
                  <a:pt x="4142022" y="0"/>
                </a:cubicBezTo>
                <a:cubicBezTo>
                  <a:pt x="4412092" y="-7854"/>
                  <a:pt x="4670675" y="11748"/>
                  <a:pt x="5193520" y="0"/>
                </a:cubicBezTo>
                <a:cubicBezTo>
                  <a:pt x="5303717" y="-8589"/>
                  <a:pt x="5383236" y="99229"/>
                  <a:pt x="5379907" y="186387"/>
                </a:cubicBezTo>
                <a:cubicBezTo>
                  <a:pt x="5366268" y="271790"/>
                  <a:pt x="5382811" y="430534"/>
                  <a:pt x="5379907" y="566605"/>
                </a:cubicBezTo>
                <a:cubicBezTo>
                  <a:pt x="5377003" y="702676"/>
                  <a:pt x="5380395" y="756926"/>
                  <a:pt x="5379907" y="931912"/>
                </a:cubicBezTo>
                <a:cubicBezTo>
                  <a:pt x="5387151" y="1030385"/>
                  <a:pt x="5273776" y="1109965"/>
                  <a:pt x="5193520" y="1118299"/>
                </a:cubicBezTo>
                <a:cubicBezTo>
                  <a:pt x="5009661" y="1135874"/>
                  <a:pt x="4842644" y="1099221"/>
                  <a:pt x="4717842" y="1118299"/>
                </a:cubicBezTo>
                <a:cubicBezTo>
                  <a:pt x="4593040" y="1137377"/>
                  <a:pt x="4225074" y="1123757"/>
                  <a:pt x="4041879" y="1118299"/>
                </a:cubicBezTo>
                <a:cubicBezTo>
                  <a:pt x="3858684" y="1112841"/>
                  <a:pt x="3646636" y="1117976"/>
                  <a:pt x="3466059" y="1118299"/>
                </a:cubicBezTo>
                <a:cubicBezTo>
                  <a:pt x="3285482" y="1118622"/>
                  <a:pt x="3095519" y="1094176"/>
                  <a:pt x="2740025" y="1118299"/>
                </a:cubicBezTo>
                <a:cubicBezTo>
                  <a:pt x="2384531" y="1142422"/>
                  <a:pt x="2283461" y="1131993"/>
                  <a:pt x="2114133" y="1118299"/>
                </a:cubicBezTo>
                <a:cubicBezTo>
                  <a:pt x="1944805" y="1104605"/>
                  <a:pt x="1773636" y="1105798"/>
                  <a:pt x="1638456" y="1118299"/>
                </a:cubicBezTo>
                <a:cubicBezTo>
                  <a:pt x="1503276" y="1130800"/>
                  <a:pt x="1248539" y="1103695"/>
                  <a:pt x="962493" y="1118299"/>
                </a:cubicBezTo>
                <a:cubicBezTo>
                  <a:pt x="676447" y="1132903"/>
                  <a:pt x="539924" y="1136568"/>
                  <a:pt x="186387" y="1118299"/>
                </a:cubicBezTo>
                <a:cubicBezTo>
                  <a:pt x="98393" y="1115911"/>
                  <a:pt x="22280" y="1035623"/>
                  <a:pt x="0" y="931912"/>
                </a:cubicBezTo>
                <a:cubicBezTo>
                  <a:pt x="-3351" y="805546"/>
                  <a:pt x="-420" y="715855"/>
                  <a:pt x="0" y="559150"/>
                </a:cubicBezTo>
                <a:cubicBezTo>
                  <a:pt x="420" y="402445"/>
                  <a:pt x="4023" y="367540"/>
                  <a:pt x="0" y="18638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tx1"/>
                </a:solidFill>
                <a:latin typeface="UTM Avo" panose="02040603050506020204" pitchFamily="18" charset="0"/>
                <a:cs typeface="Calibri" panose="020F0502020204030204" pitchFamily="34" charset="0"/>
              </a:rPr>
              <a:t>Quanh co</a:t>
            </a:r>
            <a:endParaRPr lang="en-US" sz="7200" b="1" dirty="0">
              <a:solidFill>
                <a:schemeClr val="tx1"/>
              </a:solidFill>
              <a:latin typeface="UTM Avo" panose="0204060305050602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Lst>
          </a:blip>
          <a:stretch>
            <a:fillRect/>
          </a:stretch>
        </p:blipFill>
        <p:spPr>
          <a:xfrm>
            <a:off x="9542689" y="4176276"/>
            <a:ext cx="1395250" cy="1427393"/>
          </a:xfrm>
          <a:prstGeom prst="rect">
            <a:avLst/>
          </a:prstGeom>
        </p:spPr>
      </p:pic>
      <p:pic>
        <p:nvPicPr>
          <p:cNvPr id="19" name="Tieng-vo-tay-tra-loi-dung-www_tiengdong_com">
            <a:hlinkClick r:id="" action="ppaction://media"/>
            <a:extLst>
              <a:ext uri="{FF2B5EF4-FFF2-40B4-BE49-F238E27FC236}">
                <a16:creationId xmlns:a16="http://schemas.microsoft.com/office/drawing/2014/main" id="{FFCC7689-3D6C-8A05-E7F5-9E4F651DFB9D}"/>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81183" y="5167243"/>
            <a:ext cx="1690757" cy="1690757"/>
          </a:xfrm>
          <a:prstGeom prst="rect">
            <a:avLst/>
          </a:prstGeom>
        </p:spPr>
      </p:pic>
      <p:grpSp>
        <p:nvGrpSpPr>
          <p:cNvPr id="20" name="组合 62">
            <a:extLst>
              <a:ext uri="{FF2B5EF4-FFF2-40B4-BE49-F238E27FC236}">
                <a16:creationId xmlns:a16="http://schemas.microsoft.com/office/drawing/2014/main" id="{057A0CC1-7597-4382-A23D-45446B4A8085}"/>
              </a:ext>
            </a:extLst>
          </p:cNvPr>
          <p:cNvGrpSpPr/>
          <p:nvPr/>
        </p:nvGrpSpPr>
        <p:grpSpPr>
          <a:xfrm>
            <a:off x="192132" y="5858959"/>
            <a:ext cx="12152268" cy="1151441"/>
            <a:chOff x="-2055784" y="5706558"/>
            <a:chExt cx="12152268" cy="1151441"/>
          </a:xfrm>
        </p:grpSpPr>
        <p:pic>
          <p:nvPicPr>
            <p:cNvPr id="23" name="图片 63">
              <a:extLst>
                <a:ext uri="{FF2B5EF4-FFF2-40B4-BE49-F238E27FC236}">
                  <a16:creationId xmlns:a16="http://schemas.microsoft.com/office/drawing/2014/main" id="{BF836161-3286-4D87-878A-647E345F62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25" name="图片 64">
              <a:extLst>
                <a:ext uri="{FF2B5EF4-FFF2-40B4-BE49-F238E27FC236}">
                  <a16:creationId xmlns:a16="http://schemas.microsoft.com/office/drawing/2014/main" id="{A45EA57C-B2D4-49A7-BB53-8663999C88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8" name="图片 65">
              <a:extLst>
                <a:ext uri="{FF2B5EF4-FFF2-40B4-BE49-F238E27FC236}">
                  <a16:creationId xmlns:a16="http://schemas.microsoft.com/office/drawing/2014/main" id="{57A1C840-F6B1-4FEF-8AF8-69F386667970}"/>
                </a:ext>
              </a:extLst>
            </p:cNvPr>
            <p:cNvPicPr>
              <a:picLocks noChangeAspect="1"/>
            </p:cNvPicPr>
            <p:nvPr/>
          </p:nvPicPr>
          <p:blipFill>
            <a:blip r:embed="rId12"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9" name="图片 66">
              <a:extLst>
                <a:ext uri="{FF2B5EF4-FFF2-40B4-BE49-F238E27FC236}">
                  <a16:creationId xmlns:a16="http://schemas.microsoft.com/office/drawing/2014/main" id="{4DC43758-75D0-4985-A4B6-9C897D88E18B}"/>
                </a:ext>
              </a:extLst>
            </p:cNvPr>
            <p:cNvPicPr>
              <a:picLocks noChangeAspect="1"/>
            </p:cNvPicPr>
            <p:nvPr/>
          </p:nvPicPr>
          <p:blipFill>
            <a:blip r:embed="rId13"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0" name="图片 67">
              <a:extLst>
                <a:ext uri="{FF2B5EF4-FFF2-40B4-BE49-F238E27FC236}">
                  <a16:creationId xmlns:a16="http://schemas.microsoft.com/office/drawing/2014/main" id="{51ACFAEB-F0CB-41AB-A614-2478DB6F864A}"/>
                </a:ext>
              </a:extLst>
            </p:cNvPr>
            <p:cNvPicPr>
              <a:picLocks noChangeAspect="1"/>
            </p:cNvPicPr>
            <p:nvPr/>
          </p:nvPicPr>
          <p:blipFill>
            <a:blip r:embed="rId14"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31" name="图片 68">
              <a:extLst>
                <a:ext uri="{FF2B5EF4-FFF2-40B4-BE49-F238E27FC236}">
                  <a16:creationId xmlns:a16="http://schemas.microsoft.com/office/drawing/2014/main" id="{66E9C615-93FF-429E-8BFD-05F6EC67EA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32" name="图片 69">
              <a:extLst>
                <a:ext uri="{FF2B5EF4-FFF2-40B4-BE49-F238E27FC236}">
                  <a16:creationId xmlns:a16="http://schemas.microsoft.com/office/drawing/2014/main" id="{5B551E20-9A29-43E6-B580-9C3A1270B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par>
                          <p:cTn id="27" fill="hold">
                            <p:stCondLst>
                              <p:cond delay="500"/>
                            </p:stCondLst>
                            <p:childTnLst>
                              <p:par>
                                <p:cTn id="28" presetID="32" presetClass="emph" presetSubtype="0" fill="hold" nodeType="after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5" name="Tieng-tinh-tinh-www_tiengdong_com.wav"/>
                                        </p:tgtEl>
                                      </p:cMediaNode>
                                    </p:audio>
                                  </p:subTnLst>
                                </p:cTn>
                              </p:par>
                            </p:childTnLst>
                          </p:cTn>
                        </p:par>
                        <p:par>
                          <p:cTn id="34" fill="hold">
                            <p:stCondLst>
                              <p:cond delay="1500"/>
                            </p:stCondLst>
                            <p:childTnLst>
                              <p:par>
                                <p:cTn id="35" presetID="0" presetClass="path" presetSubtype="0" accel="50000" decel="50000" fill="hold" nodeType="afterEffect">
                                  <p:stCondLst>
                                    <p:cond delay="0"/>
                                  </p:stCondLst>
                                  <p:childTnLst>
                                    <p:animMotion origin="layout" path="M 0.0181 0.10695 L 0.0181 0.10695 C 0.00235 0.11921 -0.01953 0.13403 -0.03268 0.15185 C -0.04244 0.16482 -0.04817 0.18241 -0.05442 0.19815 C -0.05638 0.21505 -0.06093 0.24815 -0.05898 0.26482 C -0.05729 0.28241 -0.05364 0.3 -0.04869 0.31644 C -0.04531 0.32778 -0.0332 0.34491 -0.02578 0.35347 C -0.00286 0.37917 0.00534 0.38866 0.02943 0.40671 C 0.03438 0.40996 0.03946 0.41273 0.0444 0.41621 C 0.06368 0.42963 0.0668 0.43634 0.09154 0.44607 C 0.0974 0.44815 0.10326 0.45023 0.10873 0.45301 C 0.13425 0.46482 0.10808 0.45533 0.12943 0.46389 C 0.12982 0.46389 0.13021 0.46389 0.13073 0.46389 " pathEditMode="relative" rAng="0" ptsTypes="AAAAAAAAAAAAA">
                                      <p:cBhvr>
                                        <p:cTn id="36" dur="2000" fill="hold"/>
                                        <p:tgtEl>
                                          <p:spTgt spid="21"/>
                                        </p:tgtEl>
                                        <p:attrNameLst>
                                          <p:attrName>ppt_x</p:attrName>
                                          <p:attrName>ppt_y</p:attrName>
                                        </p:attrNameLst>
                                      </p:cBhvr>
                                      <p:rCtr x="1758" y="17847"/>
                                    </p:animMotion>
                                  </p:childTnLst>
                                  <p:subTnLst>
                                    <p:audio>
                                      <p:cMediaNode>
                                        <p:cTn display="0" masterRel="sameClick">
                                          <p:stCondLst>
                                            <p:cond evt="begin" delay="0">
                                              <p:tn val="35"/>
                                            </p:cond>
                                          </p:stCondLst>
                                          <p:endCondLst>
                                            <p:cond evt="onStopAudio" delay="0">
                                              <p:tgtEl>
                                                <p:sldTgt/>
                                              </p:tgtEl>
                                            </p:cond>
                                          </p:endCondLst>
                                        </p:cTn>
                                        <p:tgtEl>
                                          <p:sndTgt r:embed="rId6" name="whoosh.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808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9"/>
                </p:tgtEl>
              </p:cMediaNode>
            </p:audio>
          </p:childTnLst>
        </p:cTn>
      </p:par>
    </p:tnLst>
    <p:bldLst>
      <p:bldP spid="4" grpId="0" animBg="1"/>
      <p:bldP spid="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4" name="Rectangle: Rounded Corners 3">
            <a:extLst>
              <a:ext uri="{FF2B5EF4-FFF2-40B4-BE49-F238E27FC236}">
                <a16:creationId xmlns:a16="http://schemas.microsoft.com/office/drawing/2014/main" id="{3753B882-32F8-0AB8-D9B3-F9374F934DFA}"/>
              </a:ext>
            </a:extLst>
          </p:cNvPr>
          <p:cNvSpPr/>
          <p:nvPr/>
        </p:nvSpPr>
        <p:spPr>
          <a:xfrm>
            <a:off x="1665171" y="533730"/>
            <a:ext cx="9647306" cy="1609483"/>
          </a:xfrm>
          <a:custGeom>
            <a:avLst/>
            <a:gdLst>
              <a:gd name="connsiteX0" fmla="*/ 0 w 9647306"/>
              <a:gd name="connsiteY0" fmla="*/ 804742 h 1609483"/>
              <a:gd name="connsiteX1" fmla="*/ 804742 w 9647306"/>
              <a:gd name="connsiteY1" fmla="*/ 0 h 1609483"/>
              <a:gd name="connsiteX2" fmla="*/ 8842565 w 9647306"/>
              <a:gd name="connsiteY2" fmla="*/ 0 h 1609483"/>
              <a:gd name="connsiteX3" fmla="*/ 9647307 w 9647306"/>
              <a:gd name="connsiteY3" fmla="*/ 804742 h 1609483"/>
              <a:gd name="connsiteX4" fmla="*/ 9647306 w 9647306"/>
              <a:gd name="connsiteY4" fmla="*/ 804742 h 1609483"/>
              <a:gd name="connsiteX5" fmla="*/ 8842564 w 9647306"/>
              <a:gd name="connsiteY5" fmla="*/ 1609484 h 1609483"/>
              <a:gd name="connsiteX6" fmla="*/ 804742 w 9647306"/>
              <a:gd name="connsiteY6" fmla="*/ 1609483 h 1609483"/>
              <a:gd name="connsiteX7" fmla="*/ 0 w 9647306"/>
              <a:gd name="connsiteY7" fmla="*/ 804741 h 1609483"/>
              <a:gd name="connsiteX8" fmla="*/ 0 w 9647306"/>
              <a:gd name="connsiteY8" fmla="*/ 804742 h 16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7306" h="1609483" fill="none" extrusionOk="0">
                <a:moveTo>
                  <a:pt x="0" y="804742"/>
                </a:moveTo>
                <a:cubicBezTo>
                  <a:pt x="-12535" y="280183"/>
                  <a:pt x="376223" y="-33061"/>
                  <a:pt x="804742" y="0"/>
                </a:cubicBezTo>
                <a:cubicBezTo>
                  <a:pt x="1620394" y="82930"/>
                  <a:pt x="7854572" y="28335"/>
                  <a:pt x="8842565" y="0"/>
                </a:cubicBezTo>
                <a:cubicBezTo>
                  <a:pt x="9294345" y="53484"/>
                  <a:pt x="9642479" y="353696"/>
                  <a:pt x="9647307" y="804742"/>
                </a:cubicBezTo>
                <a:lnTo>
                  <a:pt x="9647306" y="804742"/>
                </a:lnTo>
                <a:cubicBezTo>
                  <a:pt x="9611787" y="1290913"/>
                  <a:pt x="9296848" y="1622573"/>
                  <a:pt x="8842564" y="1609484"/>
                </a:cubicBezTo>
                <a:cubicBezTo>
                  <a:pt x="4892288" y="1566157"/>
                  <a:pt x="2126337" y="1583787"/>
                  <a:pt x="804742" y="1609483"/>
                </a:cubicBezTo>
                <a:cubicBezTo>
                  <a:pt x="355183" y="1607370"/>
                  <a:pt x="8712" y="1284414"/>
                  <a:pt x="0" y="804741"/>
                </a:cubicBezTo>
                <a:lnTo>
                  <a:pt x="0" y="804742"/>
                </a:lnTo>
                <a:close/>
              </a:path>
              <a:path w="9647306" h="1609483" stroke="0" extrusionOk="0">
                <a:moveTo>
                  <a:pt x="0" y="804742"/>
                </a:moveTo>
                <a:cubicBezTo>
                  <a:pt x="-67211" y="340692"/>
                  <a:pt x="368256" y="-55906"/>
                  <a:pt x="804742" y="0"/>
                </a:cubicBezTo>
                <a:cubicBezTo>
                  <a:pt x="2040150" y="158897"/>
                  <a:pt x="6963873" y="6292"/>
                  <a:pt x="8842565" y="0"/>
                </a:cubicBezTo>
                <a:cubicBezTo>
                  <a:pt x="9271245" y="-28085"/>
                  <a:pt x="9686724" y="383986"/>
                  <a:pt x="9647307" y="804742"/>
                </a:cubicBezTo>
                <a:lnTo>
                  <a:pt x="9647306" y="804742"/>
                </a:lnTo>
                <a:cubicBezTo>
                  <a:pt x="9580727" y="1281601"/>
                  <a:pt x="9316542" y="1651201"/>
                  <a:pt x="8842564" y="1609484"/>
                </a:cubicBezTo>
                <a:cubicBezTo>
                  <a:pt x="6695297" y="1671866"/>
                  <a:pt x="4710318" y="1654052"/>
                  <a:pt x="804742" y="1609483"/>
                </a:cubicBezTo>
                <a:cubicBezTo>
                  <a:pt x="339368" y="1648717"/>
                  <a:pt x="67777" y="1295371"/>
                  <a:pt x="0" y="804741"/>
                </a:cubicBezTo>
                <a:lnTo>
                  <a:pt x="0" y="804742"/>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5400" b="1" dirty="0">
                <a:solidFill>
                  <a:srgbClr val="002060"/>
                </a:solidFill>
                <a:latin typeface="UTM Avo" panose="02040603050506020204" pitchFamily="18" charset="0"/>
              </a:rPr>
              <a:t>Từ nào là từ chỉ đặc điểm của con người?</a:t>
            </a:r>
          </a:p>
        </p:txBody>
      </p:sp>
      <p:sp>
        <p:nvSpPr>
          <p:cNvPr id="6" name="Rectangle: Rounded Corners 5">
            <a:extLst>
              <a:ext uri="{FF2B5EF4-FFF2-40B4-BE49-F238E27FC236}">
                <a16:creationId xmlns:a16="http://schemas.microsoft.com/office/drawing/2014/main" id="{126CE5AA-731F-9592-EFC8-23A70B7AB0E6}"/>
              </a:ext>
            </a:extLst>
          </p:cNvPr>
          <p:cNvSpPr/>
          <p:nvPr/>
        </p:nvSpPr>
        <p:spPr>
          <a:xfrm>
            <a:off x="4081951" y="3130088"/>
            <a:ext cx="5948777" cy="1222073"/>
          </a:xfrm>
          <a:custGeom>
            <a:avLst/>
            <a:gdLst>
              <a:gd name="connsiteX0" fmla="*/ 0 w 5948777"/>
              <a:gd name="connsiteY0" fmla="*/ 203683 h 1222073"/>
              <a:gd name="connsiteX1" fmla="*/ 203683 w 5948777"/>
              <a:gd name="connsiteY1" fmla="*/ 0 h 1222073"/>
              <a:gd name="connsiteX2" fmla="*/ 951773 w 5948777"/>
              <a:gd name="connsiteY2" fmla="*/ 0 h 1222073"/>
              <a:gd name="connsiteX3" fmla="*/ 1699864 w 5948777"/>
              <a:gd name="connsiteY3" fmla="*/ 0 h 1222073"/>
              <a:gd name="connsiteX4" fmla="*/ 2503369 w 5948777"/>
              <a:gd name="connsiteY4" fmla="*/ 0 h 1222073"/>
              <a:gd name="connsiteX5" fmla="*/ 3085217 w 5948777"/>
              <a:gd name="connsiteY5" fmla="*/ 0 h 1222073"/>
              <a:gd name="connsiteX6" fmla="*/ 3833307 w 5948777"/>
              <a:gd name="connsiteY6" fmla="*/ 0 h 1222073"/>
              <a:gd name="connsiteX7" fmla="*/ 4415155 w 5948777"/>
              <a:gd name="connsiteY7" fmla="*/ 0 h 1222073"/>
              <a:gd name="connsiteX8" fmla="*/ 5052418 w 5948777"/>
              <a:gd name="connsiteY8" fmla="*/ 0 h 1222073"/>
              <a:gd name="connsiteX9" fmla="*/ 5745094 w 5948777"/>
              <a:gd name="connsiteY9" fmla="*/ 0 h 1222073"/>
              <a:gd name="connsiteX10" fmla="*/ 5948777 w 5948777"/>
              <a:gd name="connsiteY10" fmla="*/ 203683 h 1222073"/>
              <a:gd name="connsiteX11" fmla="*/ 5948777 w 5948777"/>
              <a:gd name="connsiteY11" fmla="*/ 602889 h 1222073"/>
              <a:gd name="connsiteX12" fmla="*/ 5948777 w 5948777"/>
              <a:gd name="connsiteY12" fmla="*/ 1018390 h 1222073"/>
              <a:gd name="connsiteX13" fmla="*/ 5745094 w 5948777"/>
              <a:gd name="connsiteY13" fmla="*/ 1222073 h 1222073"/>
              <a:gd name="connsiteX14" fmla="*/ 5107832 w 5948777"/>
              <a:gd name="connsiteY14" fmla="*/ 1222073 h 1222073"/>
              <a:gd name="connsiteX15" fmla="*/ 4359741 w 5948777"/>
              <a:gd name="connsiteY15" fmla="*/ 1222073 h 1222073"/>
              <a:gd name="connsiteX16" fmla="*/ 3777893 w 5948777"/>
              <a:gd name="connsiteY16" fmla="*/ 1222073 h 1222073"/>
              <a:gd name="connsiteX17" fmla="*/ 3140631 w 5948777"/>
              <a:gd name="connsiteY17" fmla="*/ 1222073 h 1222073"/>
              <a:gd name="connsiteX18" fmla="*/ 2447954 w 5948777"/>
              <a:gd name="connsiteY18" fmla="*/ 1222073 h 1222073"/>
              <a:gd name="connsiteX19" fmla="*/ 1755278 w 5948777"/>
              <a:gd name="connsiteY19" fmla="*/ 1222073 h 1222073"/>
              <a:gd name="connsiteX20" fmla="*/ 1007188 w 5948777"/>
              <a:gd name="connsiteY20" fmla="*/ 1222073 h 1222073"/>
              <a:gd name="connsiteX21" fmla="*/ 203683 w 5948777"/>
              <a:gd name="connsiteY21" fmla="*/ 1222073 h 1222073"/>
              <a:gd name="connsiteX22" fmla="*/ 0 w 5948777"/>
              <a:gd name="connsiteY22" fmla="*/ 1018390 h 1222073"/>
              <a:gd name="connsiteX23" fmla="*/ 0 w 5948777"/>
              <a:gd name="connsiteY23" fmla="*/ 611037 h 1222073"/>
              <a:gd name="connsiteX24" fmla="*/ 0 w 5948777"/>
              <a:gd name="connsiteY24" fmla="*/ 203683 h 12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8777" h="1222073" fill="none" extrusionOk="0">
                <a:moveTo>
                  <a:pt x="0" y="203683"/>
                </a:moveTo>
                <a:cubicBezTo>
                  <a:pt x="3565" y="83594"/>
                  <a:pt x="112828" y="13853"/>
                  <a:pt x="203683" y="0"/>
                </a:cubicBezTo>
                <a:cubicBezTo>
                  <a:pt x="450449" y="-10533"/>
                  <a:pt x="623022" y="-24850"/>
                  <a:pt x="951773" y="0"/>
                </a:cubicBezTo>
                <a:cubicBezTo>
                  <a:pt x="1280524" y="24850"/>
                  <a:pt x="1342675" y="-7828"/>
                  <a:pt x="1699864" y="0"/>
                </a:cubicBezTo>
                <a:cubicBezTo>
                  <a:pt x="2057053" y="7828"/>
                  <a:pt x="2125596" y="31181"/>
                  <a:pt x="2503369" y="0"/>
                </a:cubicBezTo>
                <a:cubicBezTo>
                  <a:pt x="2881143" y="-31181"/>
                  <a:pt x="2896317" y="19046"/>
                  <a:pt x="3085217" y="0"/>
                </a:cubicBezTo>
                <a:cubicBezTo>
                  <a:pt x="3274117" y="-19046"/>
                  <a:pt x="3559086" y="-27113"/>
                  <a:pt x="3833307" y="0"/>
                </a:cubicBezTo>
                <a:cubicBezTo>
                  <a:pt x="4107528" y="27113"/>
                  <a:pt x="4238928" y="21235"/>
                  <a:pt x="4415155" y="0"/>
                </a:cubicBezTo>
                <a:cubicBezTo>
                  <a:pt x="4591382" y="-21235"/>
                  <a:pt x="4920940" y="8925"/>
                  <a:pt x="5052418" y="0"/>
                </a:cubicBezTo>
                <a:cubicBezTo>
                  <a:pt x="5183896" y="-8925"/>
                  <a:pt x="5497618" y="22812"/>
                  <a:pt x="5745094" y="0"/>
                </a:cubicBezTo>
                <a:cubicBezTo>
                  <a:pt x="5859120" y="-5443"/>
                  <a:pt x="5936341" y="86311"/>
                  <a:pt x="5948777" y="203683"/>
                </a:cubicBezTo>
                <a:cubicBezTo>
                  <a:pt x="5929948" y="365494"/>
                  <a:pt x="5944407" y="464543"/>
                  <a:pt x="5948777" y="602889"/>
                </a:cubicBezTo>
                <a:cubicBezTo>
                  <a:pt x="5953147" y="741235"/>
                  <a:pt x="5966414" y="887320"/>
                  <a:pt x="5948777" y="1018390"/>
                </a:cubicBezTo>
                <a:cubicBezTo>
                  <a:pt x="5943613" y="1137961"/>
                  <a:pt x="5849154" y="1217282"/>
                  <a:pt x="5745094" y="1222073"/>
                </a:cubicBezTo>
                <a:cubicBezTo>
                  <a:pt x="5572497" y="1216346"/>
                  <a:pt x="5393936" y="1197008"/>
                  <a:pt x="5107832" y="1222073"/>
                </a:cubicBezTo>
                <a:cubicBezTo>
                  <a:pt x="4821728" y="1247138"/>
                  <a:pt x="4631391" y="1201063"/>
                  <a:pt x="4359741" y="1222073"/>
                </a:cubicBezTo>
                <a:cubicBezTo>
                  <a:pt x="4088091" y="1243083"/>
                  <a:pt x="4029239" y="1238808"/>
                  <a:pt x="3777893" y="1222073"/>
                </a:cubicBezTo>
                <a:cubicBezTo>
                  <a:pt x="3526547" y="1205338"/>
                  <a:pt x="3400400" y="1195636"/>
                  <a:pt x="3140631" y="1222073"/>
                </a:cubicBezTo>
                <a:cubicBezTo>
                  <a:pt x="2880862" y="1248510"/>
                  <a:pt x="2618592" y="1189910"/>
                  <a:pt x="2447954" y="1222073"/>
                </a:cubicBezTo>
                <a:cubicBezTo>
                  <a:pt x="2277316" y="1254236"/>
                  <a:pt x="2059012" y="1236230"/>
                  <a:pt x="1755278" y="1222073"/>
                </a:cubicBezTo>
                <a:cubicBezTo>
                  <a:pt x="1451544" y="1207916"/>
                  <a:pt x="1243912" y="1198592"/>
                  <a:pt x="1007188" y="1222073"/>
                </a:cubicBezTo>
                <a:cubicBezTo>
                  <a:pt x="770464" y="1245555"/>
                  <a:pt x="598534" y="1242506"/>
                  <a:pt x="203683" y="1222073"/>
                </a:cubicBezTo>
                <a:cubicBezTo>
                  <a:pt x="89909" y="1224637"/>
                  <a:pt x="1688" y="1127071"/>
                  <a:pt x="0" y="1018390"/>
                </a:cubicBezTo>
                <a:cubicBezTo>
                  <a:pt x="-11426" y="820102"/>
                  <a:pt x="-1406" y="762367"/>
                  <a:pt x="0" y="611037"/>
                </a:cubicBezTo>
                <a:cubicBezTo>
                  <a:pt x="1406" y="459707"/>
                  <a:pt x="-15371" y="331895"/>
                  <a:pt x="0" y="203683"/>
                </a:cubicBezTo>
                <a:close/>
              </a:path>
              <a:path w="5948777" h="1222073" stroke="0" extrusionOk="0">
                <a:moveTo>
                  <a:pt x="0" y="203683"/>
                </a:moveTo>
                <a:cubicBezTo>
                  <a:pt x="2909" y="82847"/>
                  <a:pt x="86476" y="-6187"/>
                  <a:pt x="203683" y="0"/>
                </a:cubicBezTo>
                <a:cubicBezTo>
                  <a:pt x="491496" y="-20994"/>
                  <a:pt x="659406" y="-12512"/>
                  <a:pt x="951773" y="0"/>
                </a:cubicBezTo>
                <a:cubicBezTo>
                  <a:pt x="1244140" y="12512"/>
                  <a:pt x="1498755" y="-22575"/>
                  <a:pt x="1644450" y="0"/>
                </a:cubicBezTo>
                <a:cubicBezTo>
                  <a:pt x="1790145" y="22575"/>
                  <a:pt x="2199629" y="-38935"/>
                  <a:pt x="2447954" y="0"/>
                </a:cubicBezTo>
                <a:cubicBezTo>
                  <a:pt x="2696279" y="38935"/>
                  <a:pt x="2904365" y="-14305"/>
                  <a:pt x="3251459" y="0"/>
                </a:cubicBezTo>
                <a:cubicBezTo>
                  <a:pt x="3598554" y="14305"/>
                  <a:pt x="3793558" y="-33553"/>
                  <a:pt x="3944135" y="0"/>
                </a:cubicBezTo>
                <a:cubicBezTo>
                  <a:pt x="4094712" y="33553"/>
                  <a:pt x="4293543" y="-2190"/>
                  <a:pt x="4581398" y="0"/>
                </a:cubicBezTo>
                <a:cubicBezTo>
                  <a:pt x="4869253" y="2190"/>
                  <a:pt x="5172881" y="-56627"/>
                  <a:pt x="5745094" y="0"/>
                </a:cubicBezTo>
                <a:cubicBezTo>
                  <a:pt x="5860479" y="-3425"/>
                  <a:pt x="5951665" y="104881"/>
                  <a:pt x="5948777" y="203683"/>
                </a:cubicBezTo>
                <a:cubicBezTo>
                  <a:pt x="5931278" y="325574"/>
                  <a:pt x="5954734" y="530673"/>
                  <a:pt x="5948777" y="619184"/>
                </a:cubicBezTo>
                <a:cubicBezTo>
                  <a:pt x="5942820" y="707695"/>
                  <a:pt x="5947611" y="841012"/>
                  <a:pt x="5948777" y="1018390"/>
                </a:cubicBezTo>
                <a:cubicBezTo>
                  <a:pt x="5965192" y="1120761"/>
                  <a:pt x="5850660" y="1219529"/>
                  <a:pt x="5745094" y="1222073"/>
                </a:cubicBezTo>
                <a:cubicBezTo>
                  <a:pt x="5502566" y="1199799"/>
                  <a:pt x="5455691" y="1225101"/>
                  <a:pt x="5218660" y="1222073"/>
                </a:cubicBezTo>
                <a:cubicBezTo>
                  <a:pt x="4981629" y="1219045"/>
                  <a:pt x="4840006" y="1207152"/>
                  <a:pt x="4470569" y="1222073"/>
                </a:cubicBezTo>
                <a:cubicBezTo>
                  <a:pt x="4101132" y="1236994"/>
                  <a:pt x="4056082" y="1238451"/>
                  <a:pt x="3833307" y="1222073"/>
                </a:cubicBezTo>
                <a:cubicBezTo>
                  <a:pt x="3610532" y="1205695"/>
                  <a:pt x="3337103" y="1219260"/>
                  <a:pt x="3029803" y="1222073"/>
                </a:cubicBezTo>
                <a:cubicBezTo>
                  <a:pt x="2722503" y="1224886"/>
                  <a:pt x="2488469" y="1211827"/>
                  <a:pt x="2337126" y="1222073"/>
                </a:cubicBezTo>
                <a:cubicBezTo>
                  <a:pt x="2185783" y="1232319"/>
                  <a:pt x="2054981" y="1226586"/>
                  <a:pt x="1810692" y="1222073"/>
                </a:cubicBezTo>
                <a:cubicBezTo>
                  <a:pt x="1566403" y="1217560"/>
                  <a:pt x="1297440" y="1246697"/>
                  <a:pt x="1062602" y="1222073"/>
                </a:cubicBezTo>
                <a:cubicBezTo>
                  <a:pt x="827764" y="1197450"/>
                  <a:pt x="616280" y="1195127"/>
                  <a:pt x="203683" y="1222073"/>
                </a:cubicBezTo>
                <a:cubicBezTo>
                  <a:pt x="110959" y="1218915"/>
                  <a:pt x="15023" y="1131402"/>
                  <a:pt x="0" y="1018390"/>
                </a:cubicBezTo>
                <a:cubicBezTo>
                  <a:pt x="17166" y="912635"/>
                  <a:pt x="-4105" y="747106"/>
                  <a:pt x="0" y="611037"/>
                </a:cubicBezTo>
                <a:cubicBezTo>
                  <a:pt x="4105" y="474968"/>
                  <a:pt x="-13526" y="304302"/>
                  <a:pt x="0" y="20368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tx1"/>
                </a:solidFill>
                <a:latin typeface="UTM Avo" panose="02040603050506020204" pitchFamily="18" charset="0"/>
                <a:cs typeface="Calibri" panose="020F0502020204030204" pitchFamily="34" charset="0"/>
              </a:rPr>
              <a:t>Xanh xao</a:t>
            </a:r>
            <a:endParaRPr lang="en-US" sz="7200" b="1" dirty="0">
              <a:solidFill>
                <a:schemeClr val="tx1"/>
              </a:solidFill>
              <a:latin typeface="UTM Avo" panose="02040603050506020204" pitchFamily="18"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676AC6A-4C33-E1A0-D1A6-56DA25E69FE4}"/>
              </a:ext>
            </a:extLst>
          </p:cNvPr>
          <p:cNvSpPr/>
          <p:nvPr/>
        </p:nvSpPr>
        <p:spPr>
          <a:xfrm>
            <a:off x="4169559" y="4975108"/>
            <a:ext cx="6085760" cy="1118299"/>
          </a:xfrm>
          <a:custGeom>
            <a:avLst/>
            <a:gdLst>
              <a:gd name="connsiteX0" fmla="*/ 0 w 6085760"/>
              <a:gd name="connsiteY0" fmla="*/ 186387 h 1118299"/>
              <a:gd name="connsiteX1" fmla="*/ 186387 w 6085760"/>
              <a:gd name="connsiteY1" fmla="*/ 0 h 1118299"/>
              <a:gd name="connsiteX2" fmla="*/ 706904 w 6085760"/>
              <a:gd name="connsiteY2" fmla="*/ 0 h 1118299"/>
              <a:gd name="connsiteX3" fmla="*/ 1227420 w 6085760"/>
              <a:gd name="connsiteY3" fmla="*/ 0 h 1118299"/>
              <a:gd name="connsiteX4" fmla="*/ 1919326 w 6085760"/>
              <a:gd name="connsiteY4" fmla="*/ 0 h 1118299"/>
              <a:gd name="connsiteX5" fmla="*/ 2439843 w 6085760"/>
              <a:gd name="connsiteY5" fmla="*/ 0 h 1118299"/>
              <a:gd name="connsiteX6" fmla="*/ 3017489 w 6085760"/>
              <a:gd name="connsiteY6" fmla="*/ 0 h 1118299"/>
              <a:gd name="connsiteX7" fmla="*/ 3480876 w 6085760"/>
              <a:gd name="connsiteY7" fmla="*/ 0 h 1118299"/>
              <a:gd name="connsiteX8" fmla="*/ 4058522 w 6085760"/>
              <a:gd name="connsiteY8" fmla="*/ 0 h 1118299"/>
              <a:gd name="connsiteX9" fmla="*/ 4693298 w 6085760"/>
              <a:gd name="connsiteY9" fmla="*/ 0 h 1118299"/>
              <a:gd name="connsiteX10" fmla="*/ 5899373 w 6085760"/>
              <a:gd name="connsiteY10" fmla="*/ 0 h 1118299"/>
              <a:gd name="connsiteX11" fmla="*/ 6085760 w 6085760"/>
              <a:gd name="connsiteY11" fmla="*/ 186387 h 1118299"/>
              <a:gd name="connsiteX12" fmla="*/ 6085760 w 6085760"/>
              <a:gd name="connsiteY12" fmla="*/ 574060 h 1118299"/>
              <a:gd name="connsiteX13" fmla="*/ 6085760 w 6085760"/>
              <a:gd name="connsiteY13" fmla="*/ 931912 h 1118299"/>
              <a:gd name="connsiteX14" fmla="*/ 5899373 w 6085760"/>
              <a:gd name="connsiteY14" fmla="*/ 1118299 h 1118299"/>
              <a:gd name="connsiteX15" fmla="*/ 5150337 w 6085760"/>
              <a:gd name="connsiteY15" fmla="*/ 1118299 h 1118299"/>
              <a:gd name="connsiteX16" fmla="*/ 4515561 w 6085760"/>
              <a:gd name="connsiteY16" fmla="*/ 1118299 h 1118299"/>
              <a:gd name="connsiteX17" fmla="*/ 3880785 w 6085760"/>
              <a:gd name="connsiteY17" fmla="*/ 1118299 h 1118299"/>
              <a:gd name="connsiteX18" fmla="*/ 3188879 w 6085760"/>
              <a:gd name="connsiteY18" fmla="*/ 1118299 h 1118299"/>
              <a:gd name="connsiteX19" fmla="*/ 2668362 w 6085760"/>
              <a:gd name="connsiteY19" fmla="*/ 1118299 h 1118299"/>
              <a:gd name="connsiteX20" fmla="*/ 1919326 w 6085760"/>
              <a:gd name="connsiteY20" fmla="*/ 1118299 h 1118299"/>
              <a:gd name="connsiteX21" fmla="*/ 1227420 w 6085760"/>
              <a:gd name="connsiteY21" fmla="*/ 1118299 h 1118299"/>
              <a:gd name="connsiteX22" fmla="*/ 186387 w 6085760"/>
              <a:gd name="connsiteY22" fmla="*/ 1118299 h 1118299"/>
              <a:gd name="connsiteX23" fmla="*/ 0 w 6085760"/>
              <a:gd name="connsiteY23" fmla="*/ 931912 h 1118299"/>
              <a:gd name="connsiteX24" fmla="*/ 0 w 6085760"/>
              <a:gd name="connsiteY24" fmla="*/ 559150 h 1118299"/>
              <a:gd name="connsiteX25" fmla="*/ 0 w 6085760"/>
              <a:gd name="connsiteY25" fmla="*/ 186387 h 111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85760" h="1118299" fill="none" extrusionOk="0">
                <a:moveTo>
                  <a:pt x="0" y="186387"/>
                </a:moveTo>
                <a:cubicBezTo>
                  <a:pt x="11113" y="89376"/>
                  <a:pt x="104318" y="-11932"/>
                  <a:pt x="186387" y="0"/>
                </a:cubicBezTo>
                <a:cubicBezTo>
                  <a:pt x="379504" y="18209"/>
                  <a:pt x="478341" y="-8463"/>
                  <a:pt x="706904" y="0"/>
                </a:cubicBezTo>
                <a:cubicBezTo>
                  <a:pt x="935467" y="8463"/>
                  <a:pt x="1105108" y="25321"/>
                  <a:pt x="1227420" y="0"/>
                </a:cubicBezTo>
                <a:cubicBezTo>
                  <a:pt x="1349732" y="-25321"/>
                  <a:pt x="1627345" y="11060"/>
                  <a:pt x="1919326" y="0"/>
                </a:cubicBezTo>
                <a:cubicBezTo>
                  <a:pt x="2211307" y="-11060"/>
                  <a:pt x="2187269" y="-18475"/>
                  <a:pt x="2439843" y="0"/>
                </a:cubicBezTo>
                <a:cubicBezTo>
                  <a:pt x="2692417" y="18475"/>
                  <a:pt x="2797378" y="-25916"/>
                  <a:pt x="3017489" y="0"/>
                </a:cubicBezTo>
                <a:cubicBezTo>
                  <a:pt x="3237600" y="25916"/>
                  <a:pt x="3258907" y="-21520"/>
                  <a:pt x="3480876" y="0"/>
                </a:cubicBezTo>
                <a:cubicBezTo>
                  <a:pt x="3702845" y="21520"/>
                  <a:pt x="3916627" y="28782"/>
                  <a:pt x="4058522" y="0"/>
                </a:cubicBezTo>
                <a:cubicBezTo>
                  <a:pt x="4200417" y="-28782"/>
                  <a:pt x="4455320" y="-10893"/>
                  <a:pt x="4693298" y="0"/>
                </a:cubicBezTo>
                <a:cubicBezTo>
                  <a:pt x="4931276" y="10893"/>
                  <a:pt x="5445349" y="-46642"/>
                  <a:pt x="5899373" y="0"/>
                </a:cubicBezTo>
                <a:cubicBezTo>
                  <a:pt x="6007358" y="-4278"/>
                  <a:pt x="6092774" y="72551"/>
                  <a:pt x="6085760" y="186387"/>
                </a:cubicBezTo>
                <a:cubicBezTo>
                  <a:pt x="6104950" y="357809"/>
                  <a:pt x="6068133" y="432425"/>
                  <a:pt x="6085760" y="574060"/>
                </a:cubicBezTo>
                <a:cubicBezTo>
                  <a:pt x="6103387" y="715695"/>
                  <a:pt x="6097813" y="785411"/>
                  <a:pt x="6085760" y="931912"/>
                </a:cubicBezTo>
                <a:cubicBezTo>
                  <a:pt x="6089714" y="1029517"/>
                  <a:pt x="5980967" y="1105311"/>
                  <a:pt x="5899373" y="1118299"/>
                </a:cubicBezTo>
                <a:cubicBezTo>
                  <a:pt x="5598125" y="1087169"/>
                  <a:pt x="5365931" y="1140362"/>
                  <a:pt x="5150337" y="1118299"/>
                </a:cubicBezTo>
                <a:cubicBezTo>
                  <a:pt x="4934743" y="1096236"/>
                  <a:pt x="4765589" y="1088106"/>
                  <a:pt x="4515561" y="1118299"/>
                </a:cubicBezTo>
                <a:cubicBezTo>
                  <a:pt x="4265533" y="1148492"/>
                  <a:pt x="4033623" y="1149084"/>
                  <a:pt x="3880785" y="1118299"/>
                </a:cubicBezTo>
                <a:cubicBezTo>
                  <a:pt x="3727947" y="1087514"/>
                  <a:pt x="3416842" y="1114145"/>
                  <a:pt x="3188879" y="1118299"/>
                </a:cubicBezTo>
                <a:cubicBezTo>
                  <a:pt x="2960916" y="1122453"/>
                  <a:pt x="2858328" y="1104285"/>
                  <a:pt x="2668362" y="1118299"/>
                </a:cubicBezTo>
                <a:cubicBezTo>
                  <a:pt x="2478396" y="1132313"/>
                  <a:pt x="2225300" y="1118078"/>
                  <a:pt x="1919326" y="1118299"/>
                </a:cubicBezTo>
                <a:cubicBezTo>
                  <a:pt x="1613352" y="1118520"/>
                  <a:pt x="1502898" y="1144271"/>
                  <a:pt x="1227420" y="1118299"/>
                </a:cubicBezTo>
                <a:cubicBezTo>
                  <a:pt x="951942" y="1092327"/>
                  <a:pt x="698009" y="1079148"/>
                  <a:pt x="186387" y="1118299"/>
                </a:cubicBezTo>
                <a:cubicBezTo>
                  <a:pt x="100058" y="1102800"/>
                  <a:pt x="3069" y="1043892"/>
                  <a:pt x="0" y="931912"/>
                </a:cubicBezTo>
                <a:cubicBezTo>
                  <a:pt x="12917" y="789359"/>
                  <a:pt x="4329" y="636891"/>
                  <a:pt x="0" y="559150"/>
                </a:cubicBezTo>
                <a:cubicBezTo>
                  <a:pt x="-4329" y="481409"/>
                  <a:pt x="13460" y="372577"/>
                  <a:pt x="0" y="186387"/>
                </a:cubicBezTo>
                <a:close/>
              </a:path>
              <a:path w="6085760" h="1118299" stroke="0" extrusionOk="0">
                <a:moveTo>
                  <a:pt x="0" y="186387"/>
                </a:moveTo>
                <a:cubicBezTo>
                  <a:pt x="2455" y="76407"/>
                  <a:pt x="75206" y="-10813"/>
                  <a:pt x="186387" y="0"/>
                </a:cubicBezTo>
                <a:cubicBezTo>
                  <a:pt x="371825" y="-34240"/>
                  <a:pt x="637487" y="26142"/>
                  <a:pt x="878293" y="0"/>
                </a:cubicBezTo>
                <a:cubicBezTo>
                  <a:pt x="1119099" y="-26142"/>
                  <a:pt x="1275023" y="-4299"/>
                  <a:pt x="1513069" y="0"/>
                </a:cubicBezTo>
                <a:cubicBezTo>
                  <a:pt x="1751115" y="4299"/>
                  <a:pt x="1992463" y="-206"/>
                  <a:pt x="2262105" y="0"/>
                </a:cubicBezTo>
                <a:cubicBezTo>
                  <a:pt x="2531747" y="206"/>
                  <a:pt x="2742441" y="5529"/>
                  <a:pt x="3011141" y="0"/>
                </a:cubicBezTo>
                <a:cubicBezTo>
                  <a:pt x="3279841" y="-5529"/>
                  <a:pt x="3406985" y="-26464"/>
                  <a:pt x="3645917" y="0"/>
                </a:cubicBezTo>
                <a:cubicBezTo>
                  <a:pt x="3884849" y="26464"/>
                  <a:pt x="3951725" y="23399"/>
                  <a:pt x="4223564" y="0"/>
                </a:cubicBezTo>
                <a:cubicBezTo>
                  <a:pt x="4495403" y="-23399"/>
                  <a:pt x="4606620" y="-10821"/>
                  <a:pt x="4915470" y="0"/>
                </a:cubicBezTo>
                <a:cubicBezTo>
                  <a:pt x="5224320" y="10821"/>
                  <a:pt x="5632482" y="-22850"/>
                  <a:pt x="5899373" y="0"/>
                </a:cubicBezTo>
                <a:cubicBezTo>
                  <a:pt x="6004390" y="-4845"/>
                  <a:pt x="6101359" y="85356"/>
                  <a:pt x="6085760" y="186387"/>
                </a:cubicBezTo>
                <a:cubicBezTo>
                  <a:pt x="6075682" y="268664"/>
                  <a:pt x="6085770" y="453020"/>
                  <a:pt x="6085760" y="544239"/>
                </a:cubicBezTo>
                <a:cubicBezTo>
                  <a:pt x="6085750" y="635458"/>
                  <a:pt x="6070175" y="816278"/>
                  <a:pt x="6085760" y="931912"/>
                </a:cubicBezTo>
                <a:cubicBezTo>
                  <a:pt x="6064143" y="1042386"/>
                  <a:pt x="5998140" y="1113350"/>
                  <a:pt x="5899373" y="1118299"/>
                </a:cubicBezTo>
                <a:cubicBezTo>
                  <a:pt x="5663810" y="1120554"/>
                  <a:pt x="5537145" y="1108723"/>
                  <a:pt x="5378856" y="1118299"/>
                </a:cubicBezTo>
                <a:cubicBezTo>
                  <a:pt x="5220567" y="1127875"/>
                  <a:pt x="5062501" y="1098378"/>
                  <a:pt x="4801210" y="1118299"/>
                </a:cubicBezTo>
                <a:cubicBezTo>
                  <a:pt x="4539919" y="1138220"/>
                  <a:pt x="4257109" y="1135144"/>
                  <a:pt x="4052174" y="1118299"/>
                </a:cubicBezTo>
                <a:cubicBezTo>
                  <a:pt x="3847239" y="1101454"/>
                  <a:pt x="3700292" y="1126678"/>
                  <a:pt x="3417398" y="1118299"/>
                </a:cubicBezTo>
                <a:cubicBezTo>
                  <a:pt x="3134504" y="1109920"/>
                  <a:pt x="3107424" y="1102859"/>
                  <a:pt x="2954011" y="1118299"/>
                </a:cubicBezTo>
                <a:cubicBezTo>
                  <a:pt x="2800598" y="1133739"/>
                  <a:pt x="2558961" y="1121840"/>
                  <a:pt x="2262105" y="1118299"/>
                </a:cubicBezTo>
                <a:cubicBezTo>
                  <a:pt x="1965249" y="1114758"/>
                  <a:pt x="1871797" y="1087873"/>
                  <a:pt x="1627329" y="1118299"/>
                </a:cubicBezTo>
                <a:cubicBezTo>
                  <a:pt x="1382861" y="1148725"/>
                  <a:pt x="1202349" y="1110798"/>
                  <a:pt x="878293" y="1118299"/>
                </a:cubicBezTo>
                <a:cubicBezTo>
                  <a:pt x="554237" y="1125800"/>
                  <a:pt x="457367" y="1109967"/>
                  <a:pt x="186387" y="1118299"/>
                </a:cubicBezTo>
                <a:cubicBezTo>
                  <a:pt x="87102" y="1126715"/>
                  <a:pt x="22579" y="1044329"/>
                  <a:pt x="0" y="931912"/>
                </a:cubicBezTo>
                <a:cubicBezTo>
                  <a:pt x="-3176" y="774621"/>
                  <a:pt x="-1342" y="694968"/>
                  <a:pt x="0" y="551694"/>
                </a:cubicBezTo>
                <a:cubicBezTo>
                  <a:pt x="1342" y="408420"/>
                  <a:pt x="15072" y="351736"/>
                  <a:pt x="0" y="18638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tx1"/>
                </a:solidFill>
                <a:latin typeface="UTM Avo" panose="02040603050506020204" pitchFamily="18" charset="0"/>
                <a:cs typeface="Calibri" panose="020F0502020204030204" pitchFamily="34" charset="0"/>
              </a:rPr>
              <a:t>Xanh sẫm</a:t>
            </a:r>
            <a:endParaRPr lang="en-US" sz="7200" b="1" dirty="0">
              <a:solidFill>
                <a:schemeClr val="tx1"/>
              </a:solidFill>
              <a:latin typeface="UTM Avo" panose="0204060305050602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9111949" y="2290714"/>
            <a:ext cx="1837558" cy="1609482"/>
          </a:xfrm>
          <a:prstGeom prst="rect">
            <a:avLst/>
          </a:prstGeom>
        </p:spPr>
      </p:pic>
      <p:pic>
        <p:nvPicPr>
          <p:cNvPr id="19" name="图片 17">
            <a:extLst>
              <a:ext uri="{FF2B5EF4-FFF2-40B4-BE49-F238E27FC236}">
                <a16:creationId xmlns:a16="http://schemas.microsoft.com/office/drawing/2014/main" id="{7AEA7DEF-599A-4CE2-25CE-43C71E9723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627084" flipH="1" flipV="1">
            <a:off x="-407161" y="366210"/>
            <a:ext cx="2509693" cy="1778947"/>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81754" y="4032744"/>
            <a:ext cx="2809853" cy="2346881"/>
          </a:xfrm>
          <a:prstGeom prst="rect">
            <a:avLst/>
          </a:prstGeom>
        </p:spPr>
      </p:pic>
      <p:pic>
        <p:nvPicPr>
          <p:cNvPr id="20" name="Tieng-vo-tay-tra-loi-dung-www_tiengdong_com">
            <a:hlinkClick r:id="" action="ppaction://media"/>
            <a:extLst>
              <a:ext uri="{FF2B5EF4-FFF2-40B4-BE49-F238E27FC236}">
                <a16:creationId xmlns:a16="http://schemas.microsoft.com/office/drawing/2014/main" id="{1124114C-12EC-1F86-E38F-3F4E68A4EF3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81183" y="5167243"/>
            <a:ext cx="1690757" cy="1690757"/>
          </a:xfrm>
          <a:prstGeom prst="rect">
            <a:avLst/>
          </a:prstGeom>
        </p:spPr>
      </p:pic>
    </p:spTree>
    <p:extLst>
      <p:ext uri="{BB962C8B-B14F-4D97-AF65-F5344CB8AC3E}">
        <p14:creationId xmlns:p14="http://schemas.microsoft.com/office/powerpoint/2010/main" val="396800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9" decel="5400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0-#ppt_w/2"/>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8"/>
                                        </p:tgtEl>
                                        <p:attrNameLst>
                                          <p:attrName>r</p:attrName>
                                        </p:attrNameLst>
                                      </p:cBhvr>
                                    </p:animRot>
                                    <p:animRot by="-240000">
                                      <p:cBhvr>
                                        <p:cTn id="34" dur="200" fill="hold">
                                          <p:stCondLst>
                                            <p:cond delay="200"/>
                                          </p:stCondLst>
                                        </p:cTn>
                                        <p:tgtEl>
                                          <p:spTgt spid="8"/>
                                        </p:tgtEl>
                                        <p:attrNameLst>
                                          <p:attrName>r</p:attrName>
                                        </p:attrNameLst>
                                      </p:cBhvr>
                                    </p:animRot>
                                    <p:animRot by="240000">
                                      <p:cBhvr>
                                        <p:cTn id="35" dur="200" fill="hold">
                                          <p:stCondLst>
                                            <p:cond delay="400"/>
                                          </p:stCondLst>
                                        </p:cTn>
                                        <p:tgtEl>
                                          <p:spTgt spid="8"/>
                                        </p:tgtEl>
                                        <p:attrNameLst>
                                          <p:attrName>r</p:attrName>
                                        </p:attrNameLst>
                                      </p:cBhvr>
                                    </p:animRot>
                                    <p:animRot by="-240000">
                                      <p:cBhvr>
                                        <p:cTn id="36" dur="200" fill="hold">
                                          <p:stCondLst>
                                            <p:cond delay="600"/>
                                          </p:stCondLst>
                                        </p:cTn>
                                        <p:tgtEl>
                                          <p:spTgt spid="8"/>
                                        </p:tgtEl>
                                        <p:attrNameLst>
                                          <p:attrName>r</p:attrName>
                                        </p:attrNameLst>
                                      </p:cBhvr>
                                    </p:animRot>
                                    <p:animRot by="120000">
                                      <p:cBhvr>
                                        <p:cTn id="37" dur="200" fill="hold">
                                          <p:stCondLst>
                                            <p:cond delay="800"/>
                                          </p:stCondLst>
                                        </p:cTn>
                                        <p:tgtEl>
                                          <p:spTgt spid="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5" name="Tieng-tinh-tinh-www_tiengdong_com.wav"/>
                                        </p:tgtEl>
                                      </p:cMediaNode>
                                    </p:audio>
                                  </p:subTnLst>
                                </p:cTn>
                              </p:par>
                            </p:childTnLst>
                          </p:cTn>
                        </p:par>
                        <p:par>
                          <p:cTn id="38" fill="hold">
                            <p:stCondLst>
                              <p:cond delay="2500"/>
                            </p:stCondLst>
                            <p:childTnLst>
                              <p:par>
                                <p:cTn id="39" presetID="0" presetClass="path" presetSubtype="0" accel="50000" decel="50000" fill="hold" nodeType="afterEffect">
                                  <p:stCondLst>
                                    <p:cond delay="600"/>
                                  </p:stCondLst>
                                  <p:childTnLst>
                                    <p:animMotion origin="layout" path="M 0.01367 2.59259E-6 L 0.01367 0.00023 C 0.00963 0.01389 0.00625 0.02778 0.00156 0.04166 C -0.03008 0.13819 0.0108 0.00416 -0.02591 0.10833 C -0.02982 0.11921 -0.03177 0.13078 -0.03451 0.14166 C -0.03698 0.19537 -0.03894 0.22847 -0.03451 0.28981 C -0.03321 0.30903 -0.03216 0.3294 -0.02409 0.34791 C -0.02136 0.3544 -0.01849 0.36111 -0.01563 0.36805 C -0.01368 0.37315 -0.01276 0.3787 -0.01042 0.38379 C -0.00795 0.38935 -0.00456 0.39444 -0.00183 0.39977 C 0.00052 0.40486 0.00208 0.41065 0.00507 0.41597 C 0.00911 0.42291 0.01419 0.4294 0.01901 0.43611 C 0.02031 0.43842 0.02122 0.44213 0.02422 0.44352 L 0.03125 0.44629 L 0.03125 0.44676 " pathEditMode="relative" rAng="0" ptsTypes="AAAAAAAAAAAAAAA">
                                      <p:cBhvr>
                                        <p:cTn id="40" dur="2000" fill="hold"/>
                                        <p:tgtEl>
                                          <p:spTgt spid="19"/>
                                        </p:tgtEl>
                                        <p:attrNameLst>
                                          <p:attrName>ppt_x</p:attrName>
                                          <p:attrName>ppt_y</p:attrName>
                                        </p:attrNameLst>
                                      </p:cBhvr>
                                      <p:rCtr x="-1667" y="22338"/>
                                    </p:animMotion>
                                  </p:childTnLst>
                                  <p:subTnLst>
                                    <p:audio>
                                      <p:cMediaNode>
                                        <p:cTn display="0" masterRel="sameClick">
                                          <p:stCondLst>
                                            <p:cond evt="begin" delay="0">
                                              <p:tn val="39"/>
                                            </p:cond>
                                          </p:stCondLst>
                                          <p:endCondLst>
                                            <p:cond evt="onStopAudio" delay="0">
                                              <p:tgtEl>
                                                <p:sldTgt/>
                                              </p:tgtEl>
                                            </p:cond>
                                          </p:endCondLst>
                                        </p:cTn>
                                        <p:tgtEl>
                                          <p:sndTgt r:embed="rId6" name="whoosh.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808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0"/>
                </p:tgtEl>
              </p:cMediaNode>
            </p:audio>
          </p:childTnLst>
        </p:cTn>
      </p:par>
    </p:tnLst>
    <p:bldLst>
      <p:bldP spid="4" grpId="0" animBg="1"/>
      <p:bldP spid="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33227" y="521"/>
            <a:ext cx="4910533" cy="6858000"/>
          </a:xfrm>
          <a:prstGeom prst="rect">
            <a:avLst/>
          </a:prstGeom>
        </p:spPr>
      </p:pic>
      <p:sp>
        <p:nvSpPr>
          <p:cNvPr id="34" name="任意多边形: 形状 59">
            <a:extLst>
              <a:ext uri="{FF2B5EF4-FFF2-40B4-BE49-F238E27FC236}">
                <a16:creationId xmlns:a16="http://schemas.microsoft.com/office/drawing/2014/main" id="{178BF963-E750-0A01-9359-3640B6BC35D8}"/>
              </a:ext>
            </a:extLst>
          </p:cNvPr>
          <p:cNvSpPr/>
          <p:nvPr/>
        </p:nvSpPr>
        <p:spPr>
          <a:xfrm>
            <a:off x="1088866" y="297179"/>
            <a:ext cx="10014268" cy="409277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3590" y="2927355"/>
            <a:ext cx="2619544" cy="3566770"/>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55393" y="2950579"/>
            <a:ext cx="2614165" cy="3486933"/>
          </a:xfrm>
          <a:prstGeom prst="rect">
            <a:avLst/>
          </a:prstGeom>
        </p:spPr>
      </p:pic>
      <p:sp>
        <p:nvSpPr>
          <p:cNvPr id="35" name="文本框 21">
            <a:extLst>
              <a:ext uri="{FF2B5EF4-FFF2-40B4-BE49-F238E27FC236}">
                <a16:creationId xmlns:a16="http://schemas.microsoft.com/office/drawing/2014/main" id="{61140438-D033-A23B-1ED5-5EDD3B9CA589}"/>
              </a:ext>
            </a:extLst>
          </p:cNvPr>
          <p:cNvSpPr txBox="1"/>
          <p:nvPr/>
        </p:nvSpPr>
        <p:spPr>
          <a:xfrm>
            <a:off x="1203256" y="187944"/>
            <a:ext cx="10302588" cy="830997"/>
          </a:xfrm>
          <a:prstGeom prst="rect">
            <a:avLst/>
          </a:prstGeom>
          <a:noFill/>
        </p:spPr>
        <p:txBody>
          <a:bodyPr wrap="square" rtlCol="0">
            <a:spAutoFit/>
          </a:bodyPr>
          <a:lstStyle/>
          <a:p>
            <a:pPr algn="ctr"/>
            <a:r>
              <a:rPr lang="en-US" altLang="zh-CN" sz="4800" b="1" dirty="0" err="1" smtClean="0">
                <a:ln w="12700">
                  <a:noFill/>
                </a:ln>
                <a:solidFill>
                  <a:srgbClr val="002060"/>
                </a:solidFill>
                <a:latin typeface="UTM Edwardian" panose="02040603050506020204" pitchFamily="18" charset="0"/>
                <a:ea typeface="微软雅黑" panose="020B0503020204020204" pitchFamily="34" charset="-122"/>
              </a:rPr>
              <a:t>Thứ</a:t>
            </a:r>
            <a:r>
              <a:rPr lang="en-US" altLang="zh-CN" sz="4800" b="1" dirty="0" smtClean="0">
                <a:ln w="12700">
                  <a:noFill/>
                </a:ln>
                <a:solidFill>
                  <a:srgbClr val="002060"/>
                </a:solidFill>
                <a:latin typeface="UTM Edwardian" panose="02040603050506020204" pitchFamily="18" charset="0"/>
                <a:ea typeface="微软雅黑" panose="020B0503020204020204" pitchFamily="34" charset="-122"/>
              </a:rPr>
              <a:t> </a:t>
            </a:r>
            <a:r>
              <a:rPr lang="en-US" altLang="zh-CN" sz="4800" b="1" dirty="0" err="1" smtClean="0">
                <a:ln w="12700">
                  <a:noFill/>
                </a:ln>
                <a:solidFill>
                  <a:srgbClr val="002060"/>
                </a:solidFill>
                <a:latin typeface="UTM Edwardian" panose="02040603050506020204" pitchFamily="18" charset="0"/>
                <a:ea typeface="微软雅黑" panose="020B0503020204020204" pitchFamily="34" charset="-122"/>
              </a:rPr>
              <a:t>năm</a:t>
            </a:r>
            <a:r>
              <a:rPr lang="en-US" altLang="zh-CN" sz="4800" b="1" dirty="0" smtClean="0">
                <a:ln w="12700">
                  <a:noFill/>
                </a:ln>
                <a:solidFill>
                  <a:srgbClr val="002060"/>
                </a:solidFill>
                <a:latin typeface="UTM Edwardian" panose="02040603050506020204" pitchFamily="18" charset="0"/>
                <a:ea typeface="微软雅黑" panose="020B0503020204020204" pitchFamily="34" charset="-122"/>
              </a:rPr>
              <a:t> </a:t>
            </a:r>
            <a:r>
              <a:rPr lang="en-US" altLang="zh-CN" sz="4800" b="1" dirty="0" err="1" smtClean="0">
                <a:ln w="12700">
                  <a:noFill/>
                </a:ln>
                <a:solidFill>
                  <a:srgbClr val="002060"/>
                </a:solidFill>
                <a:latin typeface="UTM Edwardian" panose="02040603050506020204" pitchFamily="18" charset="0"/>
                <a:ea typeface="微软雅黑" panose="020B0503020204020204" pitchFamily="34" charset="-122"/>
              </a:rPr>
              <a:t>ngày</a:t>
            </a:r>
            <a:r>
              <a:rPr lang="en-US" altLang="zh-CN" sz="4800" b="1" dirty="0" smtClean="0">
                <a:ln w="12700">
                  <a:noFill/>
                </a:ln>
                <a:solidFill>
                  <a:srgbClr val="002060"/>
                </a:solidFill>
                <a:latin typeface="UTM Edwardian" panose="02040603050506020204" pitchFamily="18" charset="0"/>
                <a:ea typeface="微软雅黑" panose="020B0503020204020204" pitchFamily="34" charset="-122"/>
              </a:rPr>
              <a:t> 13 </a:t>
            </a:r>
            <a:r>
              <a:rPr lang="en-US" altLang="zh-CN" sz="4800" b="1" dirty="0" err="1" smtClean="0">
                <a:ln w="12700">
                  <a:noFill/>
                </a:ln>
                <a:solidFill>
                  <a:srgbClr val="002060"/>
                </a:solidFill>
                <a:latin typeface="UTM Edwardian" panose="02040603050506020204" pitchFamily="18" charset="0"/>
                <a:ea typeface="微软雅黑" panose="020B0503020204020204" pitchFamily="34" charset="-122"/>
              </a:rPr>
              <a:t>tháng</a:t>
            </a:r>
            <a:r>
              <a:rPr lang="en-US" altLang="zh-CN" sz="4800" b="1" dirty="0" smtClean="0">
                <a:ln w="12700">
                  <a:noFill/>
                </a:ln>
                <a:solidFill>
                  <a:srgbClr val="002060"/>
                </a:solidFill>
                <a:latin typeface="UTM Edwardian" panose="02040603050506020204" pitchFamily="18" charset="0"/>
                <a:ea typeface="微软雅黑" panose="020B0503020204020204" pitchFamily="34" charset="-122"/>
              </a:rPr>
              <a:t> 10 </a:t>
            </a:r>
            <a:r>
              <a:rPr lang="en-US" altLang="zh-CN" sz="4800" b="1" dirty="0" err="1" smtClean="0">
                <a:ln w="12700">
                  <a:noFill/>
                </a:ln>
                <a:solidFill>
                  <a:srgbClr val="002060"/>
                </a:solidFill>
                <a:latin typeface="UTM Edwardian" panose="02040603050506020204" pitchFamily="18" charset="0"/>
                <a:ea typeface="微软雅黑" panose="020B0503020204020204" pitchFamily="34" charset="-122"/>
              </a:rPr>
              <a:t>năm</a:t>
            </a:r>
            <a:r>
              <a:rPr lang="en-US" altLang="zh-CN" sz="4800" b="1" dirty="0" smtClean="0">
                <a:ln w="12700">
                  <a:noFill/>
                </a:ln>
                <a:solidFill>
                  <a:srgbClr val="002060"/>
                </a:solidFill>
                <a:latin typeface="UTM Edwardian" panose="02040603050506020204" pitchFamily="18" charset="0"/>
                <a:ea typeface="微软雅黑" panose="020B0503020204020204" pitchFamily="34" charset="-122"/>
              </a:rPr>
              <a:t> 2022</a:t>
            </a:r>
            <a:endParaRPr lang="zh-CN" altLang="en-US" sz="4800" b="1" dirty="0">
              <a:ln w="12700">
                <a:noFill/>
              </a:ln>
              <a:solidFill>
                <a:srgbClr val="002060"/>
              </a:solidFill>
              <a:latin typeface="UTM Edwardian" panose="02040603050506020204" pitchFamily="18" charset="0"/>
              <a:ea typeface="微软雅黑" panose="020B0503020204020204" pitchFamily="34" charset="-122"/>
            </a:endParaRPr>
          </a:p>
        </p:txBody>
      </p:sp>
      <p:sp>
        <p:nvSpPr>
          <p:cNvPr id="36" name="文本框 23">
            <a:extLst>
              <a:ext uri="{FF2B5EF4-FFF2-40B4-BE49-F238E27FC236}">
                <a16:creationId xmlns:a16="http://schemas.microsoft.com/office/drawing/2014/main" id="{EB353150-502A-058A-53DE-1E31EA7B2D28}"/>
              </a:ext>
            </a:extLst>
          </p:cNvPr>
          <p:cNvSpPr txBox="1"/>
          <p:nvPr/>
        </p:nvSpPr>
        <p:spPr>
          <a:xfrm>
            <a:off x="3869558" y="825604"/>
            <a:ext cx="4386688" cy="830997"/>
          </a:xfrm>
          <a:prstGeom prst="rect">
            <a:avLst/>
          </a:prstGeom>
          <a:noFill/>
        </p:spPr>
        <p:txBody>
          <a:bodyPr wrap="square" rtlCol="0">
            <a:spAutoFit/>
          </a:bodyPr>
          <a:lstStyle/>
          <a:p>
            <a:pPr algn="ctr"/>
            <a:r>
              <a:rPr lang="en-US" altLang="zh-CN" sz="4800" b="1" dirty="0" err="1" smtClean="0">
                <a:ln w="22225">
                  <a:noFill/>
                  <a:prstDash val="solid"/>
                </a:ln>
                <a:solidFill>
                  <a:srgbClr val="CA3659"/>
                </a:solidFill>
                <a:effectLst>
                  <a:reflection blurRad="6350" stA="55000" endA="300" endPos="45500" dir="5400000" sy="-100000" algn="bl" rotWithShape="0"/>
                </a:effectLst>
                <a:latin typeface="Times New Roman" panose="02020603050405020304" pitchFamily="18" charset="0"/>
                <a:ea typeface="微软雅黑" panose="020B0503020204020204" pitchFamily="34" charset="-122"/>
                <a:cs typeface="Times New Roman" panose="02020603050405020304" pitchFamily="18" charset="0"/>
              </a:rPr>
              <a:t>Tiếng</a:t>
            </a:r>
            <a:r>
              <a:rPr lang="en-US" altLang="zh-CN" sz="4800" b="1" dirty="0" smtClean="0">
                <a:ln w="22225">
                  <a:noFill/>
                  <a:prstDash val="solid"/>
                </a:ln>
                <a:solidFill>
                  <a:srgbClr val="CA3659"/>
                </a:solidFill>
                <a:effectLst>
                  <a:reflection blurRad="6350" stA="55000" endA="300" endPos="45500" dir="5400000" sy="-100000" algn="bl" rotWithShape="0"/>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smtClean="0">
                <a:ln w="22225">
                  <a:noFill/>
                  <a:prstDash val="solid"/>
                </a:ln>
                <a:solidFill>
                  <a:srgbClr val="CA3659"/>
                </a:solidFill>
                <a:effectLst>
                  <a:reflection blurRad="6350" stA="55000" endA="300" endPos="45500" dir="5400000" sy="-100000" algn="bl" rotWithShape="0"/>
                </a:effectLst>
                <a:latin typeface="Times New Roman" panose="02020603050405020304" pitchFamily="18" charset="0"/>
                <a:ea typeface="微软雅黑" panose="020B0503020204020204" pitchFamily="34" charset="-122"/>
                <a:cs typeface="Times New Roman" panose="02020603050405020304" pitchFamily="18" charset="0"/>
              </a:rPr>
              <a:t>Việt</a:t>
            </a:r>
            <a:endParaRPr lang="zh-CN" altLang="en-US" sz="4800" b="1" dirty="0">
              <a:ln w="22225">
                <a:noFill/>
                <a:prstDash val="solid"/>
              </a:ln>
              <a:solidFill>
                <a:srgbClr val="CA3659"/>
              </a:solidFill>
              <a:effectLst>
                <a:reflection blurRad="6350" stA="55000" endA="300" endPos="45500" dir="5400000" sy="-100000" algn="bl" rotWithShape="0"/>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113082" y="3782068"/>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sp>
        <p:nvSpPr>
          <p:cNvPr id="30" name="文本框 48">
            <a:extLst>
              <a:ext uri="{FF2B5EF4-FFF2-40B4-BE49-F238E27FC236}">
                <a16:creationId xmlns:a16="http://schemas.microsoft.com/office/drawing/2014/main" id="{61F06770-4E66-2415-3FCF-1ACFB5F532FB}"/>
              </a:ext>
            </a:extLst>
          </p:cNvPr>
          <p:cNvSpPr txBox="1"/>
          <p:nvPr/>
        </p:nvSpPr>
        <p:spPr>
          <a:xfrm>
            <a:off x="333002" y="2091178"/>
            <a:ext cx="13339823" cy="1568635"/>
          </a:xfrm>
          <a:prstGeom prst="rect">
            <a:avLst/>
          </a:prstGeom>
          <a:noFill/>
        </p:spPr>
        <p:txBody>
          <a:bodyPr wrap="square" rtlCol="0">
            <a:spAutoFit/>
          </a:bodyPr>
          <a:lstStyle/>
          <a:p>
            <a:pPr algn="ctr">
              <a:lnSpc>
                <a:spcPct val="150000"/>
              </a:lnSpc>
            </a:pPr>
            <a:endParaRPr lang="en-US" altLang="zh-CN" sz="7000" dirty="0">
              <a:ln w="127000">
                <a:solidFill>
                  <a:schemeClr val="bg1"/>
                </a:solidFill>
              </a:ln>
              <a:solidFill>
                <a:schemeClr val="bg1"/>
              </a:solidFill>
              <a:latin typeface="SVN-Gretoon" panose="02040603050506020204" pitchFamily="18" charset="0"/>
              <a:ea typeface="字魂131号-酷乐潮玩体" panose="00000500000000000000" pitchFamily="2" charset="-122"/>
              <a:sym typeface="Arial" panose="020B0604020202020204" pitchFamily="34" charset="0"/>
            </a:endParaRPr>
          </a:p>
        </p:txBody>
      </p:sp>
      <p:sp>
        <p:nvSpPr>
          <p:cNvPr id="31" name="文本框 39">
            <a:extLst>
              <a:ext uri="{FF2B5EF4-FFF2-40B4-BE49-F238E27FC236}">
                <a16:creationId xmlns:a16="http://schemas.microsoft.com/office/drawing/2014/main" id="{44968386-848A-49D0-6408-268D762B35F0}"/>
              </a:ext>
            </a:extLst>
          </p:cNvPr>
          <p:cNvSpPr txBox="1"/>
          <p:nvPr/>
        </p:nvSpPr>
        <p:spPr>
          <a:xfrm>
            <a:off x="-302799" y="1621096"/>
            <a:ext cx="13046548" cy="1569660"/>
          </a:xfrm>
          <a:prstGeom prst="rect">
            <a:avLst/>
          </a:prstGeom>
          <a:noFill/>
        </p:spPr>
        <p:txBody>
          <a:bodyPr wrap="square" rtlCol="0">
            <a:spAutoFit/>
          </a:bodyPr>
          <a:lstStyle/>
          <a:p>
            <a:pPr algn="ctr"/>
            <a:r>
              <a:rPr lang="en-US" altLang="zh-CN" sz="4800" b="1" dirty="0" err="1"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Bài</a:t>
            </a: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12: </a:t>
            </a:r>
            <a:r>
              <a:rPr lang="en-US" altLang="zh-CN" sz="4800" b="1" dirty="0" err="1"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Tiết</a:t>
            </a: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3: </a:t>
            </a:r>
            <a:r>
              <a:rPr lang="en-US" altLang="zh-CN" sz="4800" b="1" dirty="0" err="1"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Luyện</a:t>
            </a: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tập</a:t>
            </a: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a:t>
            </a:r>
          </a:p>
          <a:p>
            <a:pPr algn="ct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Mở</a:t>
            </a:r>
            <a:r>
              <a:rPr lang="en-US" altLang="zh-CN" sz="4800" b="1" dirty="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rộng</a:t>
            </a:r>
            <a:r>
              <a:rPr lang="en-US" altLang="zh-CN" sz="4800" b="1" dirty="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vốn</a:t>
            </a:r>
            <a:r>
              <a:rPr lang="en-US" altLang="zh-CN" sz="4800" b="1" dirty="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từ</a:t>
            </a:r>
            <a:r>
              <a:rPr lang="en-US" altLang="zh-CN" sz="4800" b="1" dirty="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về</a:t>
            </a: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nhà</a:t>
            </a: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trường</a:t>
            </a: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Câu</a:t>
            </a:r>
            <a:r>
              <a:rPr lang="en-US" altLang="zh-CN" sz="4800" b="1" dirty="0" smtClean="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 </a:t>
            </a:r>
            <a:r>
              <a:rPr lang="en-US" altLang="zh-CN" sz="4800" b="1" dirty="0" err="1">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rPr>
              <a:t>hỏi</a:t>
            </a:r>
            <a:endParaRPr lang="zh-CN" altLang="en-US" sz="4800" b="1" dirty="0">
              <a:ln w="3175">
                <a:solidFill>
                  <a:schemeClr val="accent6">
                    <a:lumMod val="50000"/>
                  </a:schemeClr>
                </a:solidFill>
              </a:ln>
              <a:solidFill>
                <a:srgbClr val="00B050"/>
              </a:solidFill>
              <a:latin typeface="UTM Guanine" panose="02040603050506020204" pitchFamily="18"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80296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500"/>
                            </p:stCondLst>
                            <p:childTnLst>
                              <p:par>
                                <p:cTn id="26" presetID="32" presetClass="emph" presetSubtype="0" fill="hold" nodeType="afterEffect">
                                  <p:stCondLst>
                                    <p:cond delay="0"/>
                                  </p:stCondLst>
                                  <p:childTnLst>
                                    <p:animRot by="120000">
                                      <p:cBhvr>
                                        <p:cTn id="27" dur="100" fill="hold">
                                          <p:stCondLst>
                                            <p:cond delay="0"/>
                                          </p:stCondLst>
                                        </p:cTn>
                                        <p:tgtEl>
                                          <p:spTgt spid="26"/>
                                        </p:tgtEl>
                                        <p:attrNameLst>
                                          <p:attrName>r</p:attrName>
                                        </p:attrNameLst>
                                      </p:cBhvr>
                                    </p:animRot>
                                    <p:animRot by="-240000">
                                      <p:cBhvr>
                                        <p:cTn id="28" dur="200" fill="hold">
                                          <p:stCondLst>
                                            <p:cond delay="200"/>
                                          </p:stCondLst>
                                        </p:cTn>
                                        <p:tgtEl>
                                          <p:spTgt spid="26"/>
                                        </p:tgtEl>
                                        <p:attrNameLst>
                                          <p:attrName>r</p:attrName>
                                        </p:attrNameLst>
                                      </p:cBhvr>
                                    </p:animRot>
                                    <p:animRot by="240000">
                                      <p:cBhvr>
                                        <p:cTn id="29" dur="200" fill="hold">
                                          <p:stCondLst>
                                            <p:cond delay="400"/>
                                          </p:stCondLst>
                                        </p:cTn>
                                        <p:tgtEl>
                                          <p:spTgt spid="26"/>
                                        </p:tgtEl>
                                        <p:attrNameLst>
                                          <p:attrName>r</p:attrName>
                                        </p:attrNameLst>
                                      </p:cBhvr>
                                    </p:animRot>
                                    <p:animRot by="-240000">
                                      <p:cBhvr>
                                        <p:cTn id="30" dur="200" fill="hold">
                                          <p:stCondLst>
                                            <p:cond delay="600"/>
                                          </p:stCondLst>
                                        </p:cTn>
                                        <p:tgtEl>
                                          <p:spTgt spid="26"/>
                                        </p:tgtEl>
                                        <p:attrNameLst>
                                          <p:attrName>r</p:attrName>
                                        </p:attrNameLst>
                                      </p:cBhvr>
                                    </p:animRot>
                                    <p:animRot by="120000">
                                      <p:cBhvr>
                                        <p:cTn id="31" dur="200" fill="hold">
                                          <p:stCondLst>
                                            <p:cond delay="800"/>
                                          </p:stCondLst>
                                        </p:cTn>
                                        <p:tgtEl>
                                          <p:spTgt spid="26"/>
                                        </p:tgtEl>
                                        <p:attrNameLst>
                                          <p:attrName>r</p:attrName>
                                        </p:attrNameLst>
                                      </p:cBhvr>
                                    </p:animRot>
                                  </p:childTnLst>
                                </p:cTn>
                              </p:par>
                            </p:childTnLst>
                          </p:cTn>
                        </p:par>
                        <p:par>
                          <p:cTn id="32" fill="hold">
                            <p:stCondLst>
                              <p:cond delay="2500"/>
                            </p:stCondLst>
                            <p:childTnLst>
                              <p:par>
                                <p:cTn id="33" presetID="17" presetClass="entr" presetSubtype="1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strVal val="#ppt_h"/>
                                          </p:val>
                                        </p:tav>
                                        <p:tav tm="100000">
                                          <p:val>
                                            <p:strVal val="#ppt_h"/>
                                          </p:val>
                                        </p:tav>
                                      </p:tavLst>
                                    </p:anim>
                                  </p:childTnLst>
                                </p:cTn>
                              </p:par>
                            </p:childTnLst>
                          </p:cTn>
                        </p:par>
                        <p:par>
                          <p:cTn id="37" fill="hold">
                            <p:stCondLst>
                              <p:cond delay="3000"/>
                            </p:stCondLst>
                            <p:childTnLst>
                              <p:par>
                                <p:cTn id="38" presetID="50" presetClass="entr" presetSubtype="0" decel="10000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strVal val="#ppt_w+.3"/>
                                          </p:val>
                                        </p:tav>
                                        <p:tav tm="100000">
                                          <p:val>
                                            <p:strVal val="#ppt_w"/>
                                          </p:val>
                                        </p:tav>
                                      </p:tavLst>
                                    </p:anim>
                                    <p:anim calcmode="lin" valueType="num">
                                      <p:cBhvr>
                                        <p:cTn id="41" dur="1000" fill="hold"/>
                                        <p:tgtEl>
                                          <p:spTgt spid="35"/>
                                        </p:tgtEl>
                                        <p:attrNameLst>
                                          <p:attrName>ppt_h</p:attrName>
                                        </p:attrNameLst>
                                      </p:cBhvr>
                                      <p:tavLst>
                                        <p:tav tm="0">
                                          <p:val>
                                            <p:strVal val="#ppt_h"/>
                                          </p:val>
                                        </p:tav>
                                        <p:tav tm="100000">
                                          <p:val>
                                            <p:strVal val="#ppt_h"/>
                                          </p:val>
                                        </p:tav>
                                      </p:tavLst>
                                    </p:anim>
                                    <p:animEffect transition="in" filter="fade">
                                      <p:cBhvr>
                                        <p:cTn id="42" dur="1000"/>
                                        <p:tgtEl>
                                          <p:spTgt spid="35"/>
                                        </p:tgtEl>
                                      </p:cBhvr>
                                    </p:animEffect>
                                  </p:childTnLst>
                                </p:cTn>
                              </p:par>
                              <p:par>
                                <p:cTn id="43" presetID="50" presetClass="entr" presetSubtype="0" decel="10000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1000" fill="hold"/>
                                        <p:tgtEl>
                                          <p:spTgt spid="36"/>
                                        </p:tgtEl>
                                        <p:attrNameLst>
                                          <p:attrName>ppt_w</p:attrName>
                                        </p:attrNameLst>
                                      </p:cBhvr>
                                      <p:tavLst>
                                        <p:tav tm="0">
                                          <p:val>
                                            <p:strVal val="#ppt_w+.3"/>
                                          </p:val>
                                        </p:tav>
                                        <p:tav tm="100000">
                                          <p:val>
                                            <p:strVal val="#ppt_w"/>
                                          </p:val>
                                        </p:tav>
                                      </p:tavLst>
                                    </p:anim>
                                    <p:anim calcmode="lin" valueType="num">
                                      <p:cBhvr>
                                        <p:cTn id="46" dur="1000" fill="hold"/>
                                        <p:tgtEl>
                                          <p:spTgt spid="36"/>
                                        </p:tgtEl>
                                        <p:attrNameLst>
                                          <p:attrName>ppt_h</p:attrName>
                                        </p:attrNameLst>
                                      </p:cBhvr>
                                      <p:tavLst>
                                        <p:tav tm="0">
                                          <p:val>
                                            <p:strVal val="#ppt_h"/>
                                          </p:val>
                                        </p:tav>
                                        <p:tav tm="100000">
                                          <p:val>
                                            <p:strVal val="#ppt_h"/>
                                          </p:val>
                                        </p:tav>
                                      </p:tavLst>
                                    </p:anim>
                                    <p:animEffect transition="in" filter="fade">
                                      <p:cBhvr>
                                        <p:cTn id="47" dur="10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31" grpId="0"/>
    </p:bldLst>
  </p:timing>
  <p:extLst mod="1">
    <p:ext uri="{E180D4A7-C9FB-4DFB-919C-405C955672EB}">
      <p14:showEvtLst xmlns:p14="http://schemas.microsoft.com/office/powerpoint/2010/main">
        <p14:playEvt time="7" objId="4"/>
        <p14:stopEvt time="10112"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387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64877" y="106165"/>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id="{02B0C8B2-0579-BD9D-50FC-B7CB7F84E63E}"/>
              </a:ext>
            </a:extLst>
          </p:cNvPr>
          <p:cNvSpPr txBox="1"/>
          <p:nvPr/>
        </p:nvSpPr>
        <p:spPr>
          <a:xfrm>
            <a:off x="3047948" y="1487851"/>
            <a:ext cx="6576795" cy="1446550"/>
          </a:xfrm>
          <a:prstGeom prst="rect">
            <a:avLst/>
          </a:prstGeom>
          <a:noFill/>
        </p:spPr>
        <p:txBody>
          <a:bodyPr wrap="square" rtlCol="0">
            <a:prstTxWarp prst="textArchUp">
              <a:avLst/>
            </a:prstTxWarp>
            <a:spAutoFit/>
            <a:scene3d>
              <a:camera prst="orthographicFront"/>
              <a:lightRig rig="soft" dir="t">
                <a:rot lat="0" lon="0" rev="15600000"/>
              </a:lightRig>
            </a:scene3d>
            <a:sp3d prstMaterial="softEdge"/>
          </a:bodyPr>
          <a:lstStyle/>
          <a:p>
            <a:pPr algn="ctr"/>
            <a:r>
              <a:rPr lang="en-US" sz="11500" b="1" spc="50" dirty="0">
                <a:ln w="57150">
                  <a:solidFill>
                    <a:schemeClr val="bg1"/>
                  </a:solidFill>
                </a:ln>
                <a:solidFill>
                  <a:srgbClr val="FFFF00"/>
                </a:solidFill>
                <a:effectLst>
                  <a:innerShdw blurRad="63500" dist="50800" dir="13500000">
                    <a:srgbClr val="000000">
                      <a:alpha val="50000"/>
                    </a:srgbClr>
                  </a:innerShdw>
                </a:effectLst>
                <a:latin typeface="UTM Cookies" panose="02040603050506020204" pitchFamily="18" charset="0"/>
              </a:rPr>
              <a:t>LUYỆN TẬP</a:t>
            </a:r>
          </a:p>
        </p:txBody>
      </p:sp>
    </p:spTree>
    <p:extLst>
      <p:ext uri="{BB962C8B-B14F-4D97-AF65-F5344CB8AC3E}">
        <p14:creationId xmlns:p14="http://schemas.microsoft.com/office/powerpoint/2010/main" val="229615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iterate type="lt">
                                    <p:tmPct val="0"/>
                                  </p:iterate>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par>
                          <p:cTn id="27" fill="hold">
                            <p:stCondLst>
                              <p:cond delay="2000"/>
                            </p:stCondLst>
                            <p:childTnLst>
                              <p:par>
                                <p:cTn id="28" presetID="34" presetClass="emph" presetSubtype="0" fill="hold" grpId="1" nodeType="after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4"/>
                                        </p:tgtEl>
                                        <p:attrNameLst>
                                          <p:attrName>ppt_x</p:attrName>
                                          <p:attrName>ppt_y</p:attrName>
                                        </p:attrNameLst>
                                      </p:cBhvr>
                                    </p:animMotion>
                                    <p:animRot by="1500000">
                                      <p:cBhvr>
                                        <p:cTn id="30" dur="125" fill="hold">
                                          <p:stCondLst>
                                            <p:cond delay="0"/>
                                          </p:stCondLst>
                                        </p:cTn>
                                        <p:tgtEl>
                                          <p:spTgt spid="4"/>
                                        </p:tgtEl>
                                        <p:attrNameLst>
                                          <p:attrName>r</p:attrName>
                                        </p:attrNameLst>
                                      </p:cBhvr>
                                    </p:animRot>
                                    <p:animRot by="-1500000">
                                      <p:cBhvr>
                                        <p:cTn id="31" dur="125" fill="hold">
                                          <p:stCondLst>
                                            <p:cond delay="125"/>
                                          </p:stCondLst>
                                        </p:cTn>
                                        <p:tgtEl>
                                          <p:spTgt spid="4"/>
                                        </p:tgtEl>
                                        <p:attrNameLst>
                                          <p:attrName>r</p:attrName>
                                        </p:attrNameLst>
                                      </p:cBhvr>
                                    </p:animRot>
                                    <p:animRot by="-1500000">
                                      <p:cBhvr>
                                        <p:cTn id="32" dur="125" fill="hold">
                                          <p:stCondLst>
                                            <p:cond delay="250"/>
                                          </p:stCondLst>
                                        </p:cTn>
                                        <p:tgtEl>
                                          <p:spTgt spid="4"/>
                                        </p:tgtEl>
                                        <p:attrNameLst>
                                          <p:attrName>r</p:attrName>
                                        </p:attrNameLst>
                                      </p:cBhvr>
                                    </p:animRot>
                                    <p:animRot by="1500000">
                                      <p:cBhvr>
                                        <p:cTn id="3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4263</TotalTime>
  <Words>2114</Words>
  <Application>Microsoft Office PowerPoint</Application>
  <PresentationFormat>Widescreen</PresentationFormat>
  <Paragraphs>227</Paragraphs>
  <Slides>45</Slides>
  <Notes>28</Notes>
  <HiddenSlides>0</HiddenSlides>
  <MMClips>7</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45</vt:i4>
      </vt:variant>
    </vt:vector>
  </HeadingPairs>
  <TitlesOfParts>
    <vt:vector size="74" baseType="lpstr">
      <vt:lpstr>微软雅黑</vt:lpstr>
      <vt:lpstr>宋体</vt:lpstr>
      <vt:lpstr>#9Slide05 Aphrodite Pro</vt:lpstr>
      <vt:lpstr>#9Slide05 Bodega Script</vt:lpstr>
      <vt:lpstr>#9Slide05 SVNClementine</vt:lpstr>
      <vt:lpstr>#9Slide05 SVNUT Triumph</vt:lpstr>
      <vt:lpstr>Arial</vt:lpstr>
      <vt:lpstr>Arial Unicode MS</vt:lpstr>
      <vt:lpstr>Calibri</vt:lpstr>
      <vt:lpstr>Cambria</vt:lpstr>
      <vt:lpstr>Comfortaa</vt:lpstr>
      <vt:lpstr>等线</vt:lpstr>
      <vt:lpstr>Fredoka One</vt:lpstr>
      <vt:lpstr>Holtwood One SC</vt:lpstr>
      <vt:lpstr>LNTH-LuoLuoNotangYuanTi 1</vt:lpstr>
      <vt:lpstr>Snap ITC</vt:lpstr>
      <vt:lpstr>SVN-Gretoon</vt:lpstr>
      <vt:lpstr>Times New Roman</vt:lpstr>
      <vt:lpstr>UTM Aristote</vt:lpstr>
      <vt:lpstr>UTM Avo</vt:lpstr>
      <vt:lpstr>UTM Cookies</vt:lpstr>
      <vt:lpstr>UTM Edwardian</vt:lpstr>
      <vt:lpstr>UTM Guanine</vt:lpstr>
      <vt:lpstr>字魂131号-酷乐潮玩体</vt:lpstr>
      <vt:lpstr>字魂20号-石头体</vt:lpstr>
      <vt:lpstr>思源黑体 CN Bold</vt:lpstr>
      <vt:lpstr>Office 主题​​</vt:lpstr>
      <vt:lpstr>Math Lesson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DoubleOX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Nguyễn Thị Diệu Hiền</dc:creator>
  <cp:lastModifiedBy>Acer</cp:lastModifiedBy>
  <cp:revision>140</cp:revision>
  <dcterms:created xsi:type="dcterms:W3CDTF">2021-07-02T00:58:11Z</dcterms:created>
  <dcterms:modified xsi:type="dcterms:W3CDTF">2022-10-12T14:55:42Z</dcterms:modified>
</cp:coreProperties>
</file>